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4"/>
  </p:notesMasterIdLst>
  <p:handoutMasterIdLst>
    <p:handoutMasterId r:id="rId15"/>
  </p:handoutMasterIdLst>
  <p:sldIdLst>
    <p:sldId id="256" r:id="rId2"/>
    <p:sldId id="257" r:id="rId3"/>
    <p:sldId id="274" r:id="rId4"/>
    <p:sldId id="275" r:id="rId5"/>
    <p:sldId id="258" r:id="rId6"/>
    <p:sldId id="259" r:id="rId7"/>
    <p:sldId id="273" r:id="rId8"/>
    <p:sldId id="276" r:id="rId9"/>
    <p:sldId id="268" r:id="rId10"/>
    <p:sldId id="267" r:id="rId11"/>
    <p:sldId id="277" r:id="rId12"/>
    <p:sldId id="278" r:id="rId13"/>
  </p:sldIdLst>
  <p:sldSz cx="18288000" cy="10287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2160">
          <p15:clr>
            <a:srgbClr val="000000"/>
          </p15:clr>
        </p15:guide>
        <p15:guide id="2" pos="2880">
          <p15:clr>
            <a:srgbClr val="000000"/>
          </p15:clr>
        </p15:guide>
      </p15:sldGuideLst>
    </p:ext>
    <p:ext uri="{2D200454-40CA-4A62-9FC3-DE9A4176ACB9}">
      <p15:notesGuideLst xmlns:p15="http://schemas.microsoft.com/office/powerpoint/2012/main" xmlns=""/>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8" roundtripDataSignature="AMtx7mjo2JpmzejRwAypx1pHziEv9dyu8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57" d="100"/>
          <a:sy n="57" d="100"/>
        </p:scale>
        <p:origin x="-282" y="-102"/>
      </p:cViewPr>
      <p:guideLst>
        <p:guide orient="horz" pos="2160"/>
        <p:guide pos="2880"/>
      </p:guideLst>
    </p:cSldViewPr>
  </p:slideViewPr>
  <p:notesTextViewPr>
    <p:cViewPr>
      <p:scale>
        <a:sx n="1" d="1"/>
        <a:sy n="1" d="1"/>
      </p:scale>
      <p:origin x="0" y="0"/>
    </p:cViewPr>
  </p:notesTextViewPr>
  <p:notesViewPr>
    <p:cSldViewPr snapToGrid="0">
      <p:cViewPr varScale="1">
        <p:scale>
          <a:sx n="69" d="100"/>
          <a:sy n="69" d="100"/>
        </p:scale>
        <p:origin x="-210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CDFC9AE-31B2-48C8-8D37-128C700846DB}" type="datetimeFigureOut">
              <a:rPr lang="en-IN" smtClean="0"/>
              <a:pPr/>
              <a:t>29-03-2023</a:t>
            </a:fld>
            <a:endParaRPr lang="en-IN"/>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8FE5B9-A785-461C-819A-BD6B36F32FA0}" type="slidenum">
              <a:rPr lang="en-IN" smtClean="0"/>
              <a:pPr/>
              <a:t>‹#›</a:t>
            </a:fld>
            <a:endParaRPr lang="en-IN"/>
          </a:p>
        </p:txBody>
      </p:sp>
    </p:spTree>
    <p:extLst>
      <p:ext uri="{BB962C8B-B14F-4D97-AF65-F5344CB8AC3E}">
        <p14:creationId xmlns:p14="http://schemas.microsoft.com/office/powerpoint/2010/main" xmlns="" val="33365210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xmlns="" val="140275273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34647283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2" name="Google Shape;242;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1556660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2" name="Google Shape;242;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1556660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2" name="Google Shape;242;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155666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2242054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2242054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2242054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 name="Google Shape;109;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4223289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2452794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24527945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 name="Google Shape;109;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42232896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2452794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
        <p:cNvGrpSpPr/>
        <p:nvPr/>
      </p:nvGrpSpPr>
      <p:grpSpPr>
        <a:xfrm>
          <a:off x="0" y="0"/>
          <a:ext cx="0" cy="0"/>
          <a:chOff x="0" y="0"/>
          <a:chExt cx="0" cy="0"/>
        </a:xfrm>
      </p:grpSpPr>
      <p:sp>
        <p:nvSpPr>
          <p:cNvPr id="18" name="Google Shape;18;p14"/>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6178D70B-1826-4B05-BB3C-877E41F0034E}" type="datetime1">
              <a:rPr lang="en-US" smtClean="0"/>
              <a:pPr/>
              <a:t>3/29/2023</a:t>
            </a:fld>
            <a:endParaRPr/>
          </a:p>
        </p:txBody>
      </p:sp>
      <p:sp>
        <p:nvSpPr>
          <p:cNvPr id="19" name="Google Shape;19;p14"/>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20" name="Google Shape;20;p14"/>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4"/>
        <p:cNvGrpSpPr/>
        <p:nvPr/>
      </p:nvGrpSpPr>
      <p:grpSpPr>
        <a:xfrm>
          <a:off x="0" y="0"/>
          <a:ext cx="0" cy="0"/>
          <a:chOff x="0" y="0"/>
          <a:chExt cx="0" cy="0"/>
        </a:xfrm>
      </p:grpSpPr>
      <p:sp>
        <p:nvSpPr>
          <p:cNvPr id="75" name="Google Shape;75;p23"/>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3"/>
          <p:cNvSpPr txBox="1">
            <a:spLocks noGrp="1"/>
          </p:cNvSpPr>
          <p:nvPr>
            <p:ph type="body" idx="1"/>
          </p:nvPr>
        </p:nvSpPr>
        <p:spPr>
          <a:xfrm rot="5400000">
            <a:off x="5924550" y="-3181350"/>
            <a:ext cx="7048500" cy="16611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2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EBD57B10-C955-48FF-9178-09FD24E19004}" type="datetime1">
              <a:rPr lang="en-US" smtClean="0"/>
              <a:pPr/>
              <a:t>3/29/2023</a:t>
            </a:fld>
            <a:endParaRPr/>
          </a:p>
        </p:txBody>
      </p:sp>
      <p:sp>
        <p:nvSpPr>
          <p:cNvPr id="78" name="Google Shape;78;p23"/>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79" name="Google Shape;79;p2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0"/>
        <p:cNvGrpSpPr/>
        <p:nvPr/>
      </p:nvGrpSpPr>
      <p:grpSpPr>
        <a:xfrm>
          <a:off x="0" y="0"/>
          <a:ext cx="0" cy="0"/>
          <a:chOff x="0" y="0"/>
          <a:chExt cx="0" cy="0"/>
        </a:xfrm>
      </p:grpSpPr>
      <p:sp>
        <p:nvSpPr>
          <p:cNvPr id="81" name="Google Shape;81;p24"/>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24"/>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3" name="Google Shape;83;p24"/>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3BC76C97-2415-42CE-943E-4D2005649701}" type="datetime1">
              <a:rPr lang="en-US" smtClean="0"/>
              <a:pPr/>
              <a:t>3/29/2023</a:t>
            </a:fld>
            <a:endParaRPr/>
          </a:p>
        </p:txBody>
      </p:sp>
      <p:sp>
        <p:nvSpPr>
          <p:cNvPr id="84" name="Google Shape;84;p24"/>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85" name="Google Shape;85;p24"/>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15"/>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5"/>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4" name="Google Shape;24;p15"/>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81E034AD-916A-46C0-82DA-FE1A2660D2C6}" type="datetime1">
              <a:rPr lang="en-US" smtClean="0"/>
              <a:pPr/>
              <a:t>3/29/2023</a:t>
            </a:fld>
            <a:endParaRPr/>
          </a:p>
        </p:txBody>
      </p:sp>
      <p:sp>
        <p:nvSpPr>
          <p:cNvPr id="25" name="Google Shape;25;p15"/>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26" name="Google Shape;26;p15"/>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400" b="0" i="0" u="none" strike="noStrike" cap="none">
                <a:solidFill>
                  <a:schemeClr val="dk1"/>
                </a:solidFill>
                <a:latin typeface="Cambria"/>
                <a:ea typeface="Cambria"/>
                <a:cs typeface="Cambria"/>
                <a:sym typeface="Cambria"/>
              </a:defRPr>
            </a:lvl1pPr>
            <a:lvl2pPr marL="0" lvl="1" indent="0" algn="r">
              <a:spcBef>
                <a:spcPts val="0"/>
              </a:spcBef>
              <a:buNone/>
              <a:defRPr sz="1400" b="0" i="0" u="none" strike="noStrike" cap="none">
                <a:solidFill>
                  <a:schemeClr val="dk1"/>
                </a:solidFill>
                <a:latin typeface="Cambria"/>
                <a:ea typeface="Cambria"/>
                <a:cs typeface="Cambria"/>
                <a:sym typeface="Cambria"/>
              </a:defRPr>
            </a:lvl2pPr>
            <a:lvl3pPr marL="0" lvl="2" indent="0" algn="r">
              <a:spcBef>
                <a:spcPts val="0"/>
              </a:spcBef>
              <a:buNone/>
              <a:defRPr sz="1400" b="0" i="0" u="none" strike="noStrike" cap="none">
                <a:solidFill>
                  <a:schemeClr val="dk1"/>
                </a:solidFill>
                <a:latin typeface="Cambria"/>
                <a:ea typeface="Cambria"/>
                <a:cs typeface="Cambria"/>
                <a:sym typeface="Cambria"/>
              </a:defRPr>
            </a:lvl3pPr>
            <a:lvl4pPr marL="0" lvl="3" indent="0" algn="r">
              <a:spcBef>
                <a:spcPts val="0"/>
              </a:spcBef>
              <a:buNone/>
              <a:defRPr sz="1400" b="0" i="0" u="none" strike="noStrike" cap="none">
                <a:solidFill>
                  <a:schemeClr val="dk1"/>
                </a:solidFill>
                <a:latin typeface="Cambria"/>
                <a:ea typeface="Cambria"/>
                <a:cs typeface="Cambria"/>
                <a:sym typeface="Cambria"/>
              </a:defRPr>
            </a:lvl4pPr>
            <a:lvl5pPr marL="0" lvl="4" indent="0" algn="r">
              <a:spcBef>
                <a:spcPts val="0"/>
              </a:spcBef>
              <a:buNone/>
              <a:defRPr sz="1400" b="0" i="0" u="none" strike="noStrike" cap="none">
                <a:solidFill>
                  <a:schemeClr val="dk1"/>
                </a:solidFill>
                <a:latin typeface="Cambria"/>
                <a:ea typeface="Cambria"/>
                <a:cs typeface="Cambria"/>
                <a:sym typeface="Cambria"/>
              </a:defRPr>
            </a:lvl5pPr>
            <a:lvl6pPr marL="0" lvl="5" indent="0" algn="r">
              <a:spcBef>
                <a:spcPts val="0"/>
              </a:spcBef>
              <a:buNone/>
              <a:defRPr sz="1400" b="0" i="0" u="none" strike="noStrike" cap="none">
                <a:solidFill>
                  <a:schemeClr val="dk1"/>
                </a:solidFill>
                <a:latin typeface="Cambria"/>
                <a:ea typeface="Cambria"/>
                <a:cs typeface="Cambria"/>
                <a:sym typeface="Cambria"/>
              </a:defRPr>
            </a:lvl6pPr>
            <a:lvl7pPr marL="0" lvl="6" indent="0" algn="r">
              <a:spcBef>
                <a:spcPts val="0"/>
              </a:spcBef>
              <a:buNone/>
              <a:defRPr sz="1400" b="0" i="0" u="none" strike="noStrike" cap="none">
                <a:solidFill>
                  <a:schemeClr val="dk1"/>
                </a:solidFill>
                <a:latin typeface="Cambria"/>
                <a:ea typeface="Cambria"/>
                <a:cs typeface="Cambria"/>
                <a:sym typeface="Cambria"/>
              </a:defRPr>
            </a:lvl7pPr>
            <a:lvl8pPr marL="0" lvl="7" indent="0" algn="r">
              <a:spcBef>
                <a:spcPts val="0"/>
              </a:spcBef>
              <a:buNone/>
              <a:defRPr sz="1400" b="0" i="0" u="none" strike="noStrike" cap="none">
                <a:solidFill>
                  <a:schemeClr val="dk1"/>
                </a:solidFill>
                <a:latin typeface="Cambria"/>
                <a:ea typeface="Cambria"/>
                <a:cs typeface="Cambria"/>
                <a:sym typeface="Cambria"/>
              </a:defRPr>
            </a:lvl8pPr>
            <a:lvl9pPr marL="0" lvl="8" indent="0" algn="r">
              <a:spcBef>
                <a:spcPts val="0"/>
              </a:spcBef>
              <a:buNone/>
              <a:defRPr sz="1400" b="0" i="0" u="none" strike="noStrike" cap="none">
                <a:solidFill>
                  <a:schemeClr val="dk1"/>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 / 12</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Google Shape;28;p16"/>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6"/>
          <p:cNvSpPr txBox="1">
            <a:spLocks noGrp="1"/>
          </p:cNvSpPr>
          <p:nvPr>
            <p:ph type="body" idx="1"/>
          </p:nvPr>
        </p:nvSpPr>
        <p:spPr>
          <a:xfrm>
            <a:off x="1143000" y="1600200"/>
            <a:ext cx="16611600" cy="70485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 name="Google Shape;30;p16"/>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4AA4BF5F-50CA-4CB7-B1D0-649F9EC530A7}" type="datetime1">
              <a:rPr lang="en-US" smtClean="0"/>
              <a:pPr/>
              <a:t>3/29/2023</a:t>
            </a:fld>
            <a:endParaRPr/>
          </a:p>
        </p:txBody>
      </p:sp>
      <p:sp>
        <p:nvSpPr>
          <p:cNvPr id="31" name="Google Shape;31;p16"/>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32" name="Google Shape;32;p16"/>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400" b="0" i="0" u="none" strike="noStrike" cap="none">
                <a:solidFill>
                  <a:schemeClr val="dk1"/>
                </a:solidFill>
                <a:latin typeface="Cambria"/>
                <a:ea typeface="Cambria"/>
                <a:cs typeface="Cambria"/>
                <a:sym typeface="Cambria"/>
              </a:defRPr>
            </a:lvl1pPr>
            <a:lvl2pPr marL="0" lvl="1" indent="0" algn="r">
              <a:spcBef>
                <a:spcPts val="0"/>
              </a:spcBef>
              <a:buNone/>
              <a:defRPr sz="1400" b="0" i="0" u="none" strike="noStrike" cap="none">
                <a:solidFill>
                  <a:schemeClr val="dk1"/>
                </a:solidFill>
                <a:latin typeface="Cambria"/>
                <a:ea typeface="Cambria"/>
                <a:cs typeface="Cambria"/>
                <a:sym typeface="Cambria"/>
              </a:defRPr>
            </a:lvl2pPr>
            <a:lvl3pPr marL="0" lvl="2" indent="0" algn="r">
              <a:spcBef>
                <a:spcPts val="0"/>
              </a:spcBef>
              <a:buNone/>
              <a:defRPr sz="1400" b="0" i="0" u="none" strike="noStrike" cap="none">
                <a:solidFill>
                  <a:schemeClr val="dk1"/>
                </a:solidFill>
                <a:latin typeface="Cambria"/>
                <a:ea typeface="Cambria"/>
                <a:cs typeface="Cambria"/>
                <a:sym typeface="Cambria"/>
              </a:defRPr>
            </a:lvl3pPr>
            <a:lvl4pPr marL="0" lvl="3" indent="0" algn="r">
              <a:spcBef>
                <a:spcPts val="0"/>
              </a:spcBef>
              <a:buNone/>
              <a:defRPr sz="1400" b="0" i="0" u="none" strike="noStrike" cap="none">
                <a:solidFill>
                  <a:schemeClr val="dk1"/>
                </a:solidFill>
                <a:latin typeface="Cambria"/>
                <a:ea typeface="Cambria"/>
                <a:cs typeface="Cambria"/>
                <a:sym typeface="Cambria"/>
              </a:defRPr>
            </a:lvl4pPr>
            <a:lvl5pPr marL="0" lvl="4" indent="0" algn="r">
              <a:spcBef>
                <a:spcPts val="0"/>
              </a:spcBef>
              <a:buNone/>
              <a:defRPr sz="1400" b="0" i="0" u="none" strike="noStrike" cap="none">
                <a:solidFill>
                  <a:schemeClr val="dk1"/>
                </a:solidFill>
                <a:latin typeface="Cambria"/>
                <a:ea typeface="Cambria"/>
                <a:cs typeface="Cambria"/>
                <a:sym typeface="Cambria"/>
              </a:defRPr>
            </a:lvl5pPr>
            <a:lvl6pPr marL="0" lvl="5" indent="0" algn="r">
              <a:spcBef>
                <a:spcPts val="0"/>
              </a:spcBef>
              <a:buNone/>
              <a:defRPr sz="1400" b="0" i="0" u="none" strike="noStrike" cap="none">
                <a:solidFill>
                  <a:schemeClr val="dk1"/>
                </a:solidFill>
                <a:latin typeface="Cambria"/>
                <a:ea typeface="Cambria"/>
                <a:cs typeface="Cambria"/>
                <a:sym typeface="Cambria"/>
              </a:defRPr>
            </a:lvl6pPr>
            <a:lvl7pPr marL="0" lvl="6" indent="0" algn="r">
              <a:spcBef>
                <a:spcPts val="0"/>
              </a:spcBef>
              <a:buNone/>
              <a:defRPr sz="1400" b="0" i="0" u="none" strike="noStrike" cap="none">
                <a:solidFill>
                  <a:schemeClr val="dk1"/>
                </a:solidFill>
                <a:latin typeface="Cambria"/>
                <a:ea typeface="Cambria"/>
                <a:cs typeface="Cambria"/>
                <a:sym typeface="Cambria"/>
              </a:defRPr>
            </a:lvl7pPr>
            <a:lvl8pPr marL="0" lvl="7" indent="0" algn="r">
              <a:spcBef>
                <a:spcPts val="0"/>
              </a:spcBef>
              <a:buNone/>
              <a:defRPr sz="1400" b="0" i="0" u="none" strike="noStrike" cap="none">
                <a:solidFill>
                  <a:schemeClr val="dk1"/>
                </a:solidFill>
                <a:latin typeface="Cambria"/>
                <a:ea typeface="Cambria"/>
                <a:cs typeface="Cambria"/>
                <a:sym typeface="Cambria"/>
              </a:defRPr>
            </a:lvl8pPr>
            <a:lvl9pPr marL="0" lvl="8" indent="0" algn="r">
              <a:spcBef>
                <a:spcPts val="0"/>
              </a:spcBef>
              <a:buNone/>
              <a:defRPr sz="1400" b="0" i="0" u="none" strike="noStrike" cap="none">
                <a:solidFill>
                  <a:schemeClr val="dk1"/>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 / 12</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3"/>
        <p:cNvGrpSpPr/>
        <p:nvPr/>
      </p:nvGrpSpPr>
      <p:grpSpPr>
        <a:xfrm>
          <a:off x="0" y="0"/>
          <a:ext cx="0" cy="0"/>
          <a:chOff x="0" y="0"/>
          <a:chExt cx="0" cy="0"/>
        </a:xfrm>
      </p:grpSpPr>
      <p:sp>
        <p:nvSpPr>
          <p:cNvPr id="34" name="Google Shape;34;p17"/>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7"/>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6" name="Google Shape;36;p17"/>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CDF680F8-ABF9-4F1F-9D0F-2B853DB8A40B}" type="datetime1">
              <a:rPr lang="en-US" smtClean="0"/>
              <a:pPr/>
              <a:t>3/29/2023</a:t>
            </a:fld>
            <a:endParaRPr/>
          </a:p>
        </p:txBody>
      </p:sp>
      <p:sp>
        <p:nvSpPr>
          <p:cNvPr id="37" name="Google Shape;37;p17"/>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38" name="Google Shape;38;p17"/>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9"/>
        <p:cNvGrpSpPr/>
        <p:nvPr/>
      </p:nvGrpSpPr>
      <p:grpSpPr>
        <a:xfrm>
          <a:off x="0" y="0"/>
          <a:ext cx="0" cy="0"/>
          <a:chOff x="0" y="0"/>
          <a:chExt cx="0" cy="0"/>
        </a:xfrm>
      </p:grpSpPr>
      <p:sp>
        <p:nvSpPr>
          <p:cNvPr id="40" name="Google Shape;40;p18"/>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18"/>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2" name="Google Shape;42;p18"/>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3" name="Google Shape;43;p18"/>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F7A57B83-B42F-48F9-B440-97CFDB6FD721}" type="datetime1">
              <a:rPr lang="en-US" smtClean="0"/>
              <a:pPr/>
              <a:t>3/29/2023</a:t>
            </a:fld>
            <a:endParaRPr/>
          </a:p>
        </p:txBody>
      </p:sp>
      <p:sp>
        <p:nvSpPr>
          <p:cNvPr id="44" name="Google Shape;44;p18"/>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45" name="Google Shape;45;p18"/>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6"/>
        <p:cNvGrpSpPr/>
        <p:nvPr/>
      </p:nvGrpSpPr>
      <p:grpSpPr>
        <a:xfrm>
          <a:off x="0" y="0"/>
          <a:ext cx="0" cy="0"/>
          <a:chOff x="0" y="0"/>
          <a:chExt cx="0" cy="0"/>
        </a:xfrm>
      </p:grpSpPr>
      <p:sp>
        <p:nvSpPr>
          <p:cNvPr id="47" name="Google Shape;47;p19"/>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19"/>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9" name="Google Shape;49;p19"/>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0" name="Google Shape;50;p19"/>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1" name="Google Shape;51;p19"/>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2" name="Google Shape;52;p19"/>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5E205E00-D51D-4D8F-947E-5591ABB57F69}" type="datetime1">
              <a:rPr lang="en-US" smtClean="0"/>
              <a:pPr/>
              <a:t>3/29/2023</a:t>
            </a:fld>
            <a:endParaRPr/>
          </a:p>
        </p:txBody>
      </p:sp>
      <p:sp>
        <p:nvSpPr>
          <p:cNvPr id="53" name="Google Shape;53;p19"/>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54" name="Google Shape;54;p19"/>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5"/>
        <p:cNvGrpSpPr/>
        <p:nvPr/>
      </p:nvGrpSpPr>
      <p:grpSpPr>
        <a:xfrm>
          <a:off x="0" y="0"/>
          <a:ext cx="0" cy="0"/>
          <a:chOff x="0" y="0"/>
          <a:chExt cx="0" cy="0"/>
        </a:xfrm>
      </p:grpSpPr>
      <p:sp>
        <p:nvSpPr>
          <p:cNvPr id="56" name="Google Shape;56;p20"/>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20"/>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888247DC-EE44-4382-9299-03B22B7D4330}" type="datetime1">
              <a:rPr lang="en-US" smtClean="0"/>
              <a:pPr/>
              <a:t>3/29/2023</a:t>
            </a:fld>
            <a:endParaRPr/>
          </a:p>
        </p:txBody>
      </p:sp>
      <p:sp>
        <p:nvSpPr>
          <p:cNvPr id="58" name="Google Shape;58;p20"/>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59" name="Google Shape;59;p20"/>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0"/>
        <p:cNvGrpSpPr/>
        <p:nvPr/>
      </p:nvGrpSpPr>
      <p:grpSpPr>
        <a:xfrm>
          <a:off x="0" y="0"/>
          <a:ext cx="0" cy="0"/>
          <a:chOff x="0" y="0"/>
          <a:chExt cx="0" cy="0"/>
        </a:xfrm>
      </p:grpSpPr>
      <p:sp>
        <p:nvSpPr>
          <p:cNvPr id="61" name="Google Shape;61;p21"/>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21"/>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3" name="Google Shape;63;p21"/>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4" name="Google Shape;64;p2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45F5C5B9-F364-4975-8089-DCB1F4C0E318}" type="datetime1">
              <a:rPr lang="en-US" smtClean="0"/>
              <a:pPr/>
              <a:t>3/29/2023</a:t>
            </a:fld>
            <a:endParaRPr/>
          </a:p>
        </p:txBody>
      </p:sp>
      <p:sp>
        <p:nvSpPr>
          <p:cNvPr id="65" name="Google Shape;65;p21"/>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66" name="Google Shape;66;p2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7"/>
        <p:cNvGrpSpPr/>
        <p:nvPr/>
      </p:nvGrpSpPr>
      <p:grpSpPr>
        <a:xfrm>
          <a:off x="0" y="0"/>
          <a:ext cx="0" cy="0"/>
          <a:chOff x="0" y="0"/>
          <a:chExt cx="0" cy="0"/>
        </a:xfrm>
      </p:grpSpPr>
      <p:sp>
        <p:nvSpPr>
          <p:cNvPr id="68" name="Google Shape;68;p22"/>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22"/>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0" name="Google Shape;70;p22"/>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1" name="Google Shape;71;p2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196A5C6F-C9BC-4D52-A170-CC58AB57F4C7}" type="datetime1">
              <a:rPr lang="en-US" smtClean="0"/>
              <a:pPr/>
              <a:t>3/29/2023</a:t>
            </a:fld>
            <a:endParaRPr/>
          </a:p>
        </p:txBody>
      </p:sp>
      <p:sp>
        <p:nvSpPr>
          <p:cNvPr id="72" name="Google Shape;72;p22"/>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73" name="Google Shape;73;p2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3"/>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3"/>
          <p:cNvSpPr txBox="1">
            <a:spLocks noGrp="1"/>
          </p:cNvSpPr>
          <p:nvPr>
            <p:ph type="body" idx="1"/>
          </p:nvPr>
        </p:nvSpPr>
        <p:spPr>
          <a:xfrm>
            <a:off x="1143000" y="1600200"/>
            <a:ext cx="16611600" cy="7048500"/>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400" b="0" i="0" u="none" strike="noStrike" cap="none">
                <a:solidFill>
                  <a:schemeClr val="dk1"/>
                </a:solidFill>
                <a:latin typeface="Cambria"/>
                <a:ea typeface="Cambria"/>
                <a:cs typeface="Cambria"/>
                <a:sym typeface="Cambria"/>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fld id="{FEA911FD-30E2-45A0-A3E2-A348DE193BC7}" type="datetime1">
              <a:rPr lang="en-US" smtClean="0"/>
              <a:pPr/>
              <a:t>3/29/2023</a:t>
            </a:fld>
            <a:endParaRPr/>
          </a:p>
        </p:txBody>
      </p:sp>
      <p:sp>
        <p:nvSpPr>
          <p:cNvPr id="13" name="Google Shape;13;p13"/>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400" b="0" i="0" u="none" strike="noStrike" cap="none">
                <a:solidFill>
                  <a:schemeClr val="dk1"/>
                </a:solidFill>
                <a:latin typeface="Cambria"/>
                <a:ea typeface="Cambria"/>
                <a:cs typeface="Cambria"/>
                <a:sym typeface="Cambria"/>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r>
              <a:rPr lang="en-US" smtClean="0"/>
              <a:t>Overview of Mass-Storage-21UCU404-Operating System  </a:t>
            </a:r>
            <a:endParaRPr/>
          </a:p>
        </p:txBody>
      </p:sp>
      <p:sp>
        <p:nvSpPr>
          <p:cNvPr id="14" name="Google Shape;14;p1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400" b="0" i="0" u="none" strike="noStrike" cap="none">
                <a:solidFill>
                  <a:schemeClr val="dk1"/>
                </a:solidFill>
                <a:latin typeface="Cambria"/>
                <a:ea typeface="Cambria"/>
                <a:cs typeface="Cambria"/>
                <a:sym typeface="Cambria"/>
              </a:defRPr>
            </a:lvl1pPr>
            <a:lvl2pPr marL="0" marR="0" lvl="1" indent="0" algn="r" rtl="0">
              <a:spcBef>
                <a:spcPts val="0"/>
              </a:spcBef>
              <a:buNone/>
              <a:defRPr sz="1400" b="0" i="0" u="none" strike="noStrike" cap="none">
                <a:solidFill>
                  <a:schemeClr val="dk1"/>
                </a:solidFill>
                <a:latin typeface="Cambria"/>
                <a:ea typeface="Cambria"/>
                <a:cs typeface="Cambria"/>
                <a:sym typeface="Cambria"/>
              </a:defRPr>
            </a:lvl2pPr>
            <a:lvl3pPr marL="0" marR="0" lvl="2" indent="0" algn="r" rtl="0">
              <a:spcBef>
                <a:spcPts val="0"/>
              </a:spcBef>
              <a:buNone/>
              <a:defRPr sz="1400" b="0" i="0" u="none" strike="noStrike" cap="none">
                <a:solidFill>
                  <a:schemeClr val="dk1"/>
                </a:solidFill>
                <a:latin typeface="Cambria"/>
                <a:ea typeface="Cambria"/>
                <a:cs typeface="Cambria"/>
                <a:sym typeface="Cambria"/>
              </a:defRPr>
            </a:lvl3pPr>
            <a:lvl4pPr marL="0" marR="0" lvl="3" indent="0" algn="r" rtl="0">
              <a:spcBef>
                <a:spcPts val="0"/>
              </a:spcBef>
              <a:buNone/>
              <a:defRPr sz="1400" b="0" i="0" u="none" strike="noStrike" cap="none">
                <a:solidFill>
                  <a:schemeClr val="dk1"/>
                </a:solidFill>
                <a:latin typeface="Cambria"/>
                <a:ea typeface="Cambria"/>
                <a:cs typeface="Cambria"/>
                <a:sym typeface="Cambria"/>
              </a:defRPr>
            </a:lvl4pPr>
            <a:lvl5pPr marL="0" marR="0" lvl="4" indent="0" algn="r" rtl="0">
              <a:spcBef>
                <a:spcPts val="0"/>
              </a:spcBef>
              <a:buNone/>
              <a:defRPr sz="1400" b="0" i="0" u="none" strike="noStrike" cap="none">
                <a:solidFill>
                  <a:schemeClr val="dk1"/>
                </a:solidFill>
                <a:latin typeface="Cambria"/>
                <a:ea typeface="Cambria"/>
                <a:cs typeface="Cambria"/>
                <a:sym typeface="Cambria"/>
              </a:defRPr>
            </a:lvl5pPr>
            <a:lvl6pPr marL="0" marR="0" lvl="5" indent="0" algn="r" rtl="0">
              <a:spcBef>
                <a:spcPts val="0"/>
              </a:spcBef>
              <a:buNone/>
              <a:defRPr sz="1400" b="0" i="0" u="none" strike="noStrike" cap="none">
                <a:solidFill>
                  <a:schemeClr val="dk1"/>
                </a:solidFill>
                <a:latin typeface="Cambria"/>
                <a:ea typeface="Cambria"/>
                <a:cs typeface="Cambria"/>
                <a:sym typeface="Cambria"/>
              </a:defRPr>
            </a:lvl6pPr>
            <a:lvl7pPr marL="0" marR="0" lvl="6" indent="0" algn="r" rtl="0">
              <a:spcBef>
                <a:spcPts val="0"/>
              </a:spcBef>
              <a:buNone/>
              <a:defRPr sz="1400" b="0" i="0" u="none" strike="noStrike" cap="none">
                <a:solidFill>
                  <a:schemeClr val="dk1"/>
                </a:solidFill>
                <a:latin typeface="Cambria"/>
                <a:ea typeface="Cambria"/>
                <a:cs typeface="Cambria"/>
                <a:sym typeface="Cambria"/>
              </a:defRPr>
            </a:lvl7pPr>
            <a:lvl8pPr marL="0" marR="0" lvl="7" indent="0" algn="r" rtl="0">
              <a:spcBef>
                <a:spcPts val="0"/>
              </a:spcBef>
              <a:buNone/>
              <a:defRPr sz="1400" b="0" i="0" u="none" strike="noStrike" cap="none">
                <a:solidFill>
                  <a:schemeClr val="dk1"/>
                </a:solidFill>
                <a:latin typeface="Cambria"/>
                <a:ea typeface="Cambria"/>
                <a:cs typeface="Cambria"/>
                <a:sym typeface="Cambria"/>
              </a:defRPr>
            </a:lvl8pPr>
            <a:lvl9pPr marL="0" marR="0" lvl="8" indent="0" algn="r" rtl="0">
              <a:spcBef>
                <a:spcPts val="0"/>
              </a:spcBef>
              <a:buNone/>
              <a:defRPr sz="1400" b="0" i="0" u="none" strike="noStrike" cap="none">
                <a:solidFill>
                  <a:schemeClr val="dk1"/>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 / 12</a:t>
            </a:r>
            <a:endParaRPr/>
          </a:p>
        </p:txBody>
      </p:sp>
      <p:pic>
        <p:nvPicPr>
          <p:cNvPr id="15" name="Google Shape;15;p13"/>
          <p:cNvPicPr preferRelativeResize="0"/>
          <p:nvPr/>
        </p:nvPicPr>
        <p:blipFill rotWithShape="1">
          <a:blip r:embed="rId13">
            <a:alphaModFix/>
          </a:blip>
          <a:srcRect/>
          <a:stretch/>
        </p:blipFill>
        <p:spPr>
          <a:xfrm>
            <a:off x="474002" y="406400"/>
            <a:ext cx="1596097" cy="933227"/>
          </a:xfrm>
          <a:prstGeom prst="rect">
            <a:avLst/>
          </a:prstGeom>
          <a:noFill/>
          <a:ln>
            <a:noFill/>
          </a:ln>
        </p:spPr>
      </p:pic>
      <p:pic>
        <p:nvPicPr>
          <p:cNvPr id="3" name="Picture 2"/>
          <p:cNvPicPr>
            <a:picLocks noChangeAspect="1"/>
          </p:cNvPicPr>
          <p:nvPr userDrawn="1"/>
        </p:nvPicPr>
        <p:blipFill>
          <a:blip r:embed="rId14">
            <a:extLst>
              <a:ext uri="{28A0092B-C50C-407E-A947-70E740481C1C}">
                <a14:useLocalDpi xmlns:a14="http://schemas.microsoft.com/office/drawing/2010/main" xmlns="" val="0"/>
              </a:ext>
            </a:extLst>
          </a:blip>
          <a:stretch>
            <a:fillRect/>
          </a:stretch>
        </p:blipFill>
        <p:spPr>
          <a:xfrm>
            <a:off x="16706264" y="274124"/>
            <a:ext cx="1324411" cy="1255542"/>
          </a:xfrm>
          <a:prstGeom prst="rect">
            <a:avLst/>
          </a:prstGeom>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computernotes.com/fundamental/introduction-to-computer/what-is-computer"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s://ecomputernotes.com/fundamental/disk-operating-system/what-is-operating-system" TargetMode="External"/><Relationship Id="rId4" Type="http://schemas.openxmlformats.org/officeDocument/2006/relationships/hyperlink" Target="https://ecomputernotes.com/fundamental/input-output-and-memory/memory"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ecomputernotes.com/fundamental/introduction-to-computer/what-is-computer"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ecomputernotes.com/fundamental/disk-operating-system/what-is-operating-syste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89"/>
        <p:cNvGrpSpPr/>
        <p:nvPr/>
      </p:nvGrpSpPr>
      <p:grpSpPr>
        <a:xfrm>
          <a:off x="0" y="0"/>
          <a:ext cx="0" cy="0"/>
          <a:chOff x="0" y="0"/>
          <a:chExt cx="0" cy="0"/>
        </a:xfrm>
      </p:grpSpPr>
      <p:sp>
        <p:nvSpPr>
          <p:cNvPr id="7" name="Freeform 3"/>
          <p:cNvSpPr/>
          <p:nvPr/>
        </p:nvSpPr>
        <p:spPr>
          <a:xfrm>
            <a:off x="1995054" y="0"/>
            <a:ext cx="13620083" cy="10287000"/>
          </a:xfrm>
          <a:custGeom>
            <a:avLst/>
            <a:gdLst/>
            <a:ahLst/>
            <a:cxnLst/>
            <a:rect l="l" t="t" r="r" b="b"/>
            <a:pathLst>
              <a:path w="2868730" h="302802">
                <a:moveTo>
                  <a:pt x="0" y="0"/>
                </a:moveTo>
                <a:lnTo>
                  <a:pt x="2868730" y="0"/>
                </a:lnTo>
                <a:lnTo>
                  <a:pt x="2868730" y="302802"/>
                </a:lnTo>
                <a:lnTo>
                  <a:pt x="0" y="302802"/>
                </a:lnTo>
                <a:close/>
              </a:path>
            </a:pathLst>
          </a:custGeom>
          <a:solidFill>
            <a:srgbClr val="72C02C">
              <a:alpha val="80000"/>
            </a:srgbClr>
          </a:solidFill>
        </p:spPr>
      </p:sp>
      <p:sp>
        <p:nvSpPr>
          <p:cNvPr id="91" name="Google Shape;91;p1"/>
          <p:cNvSpPr/>
          <p:nvPr/>
        </p:nvSpPr>
        <p:spPr>
          <a:xfrm>
            <a:off x="16925778" y="1904460"/>
            <a:ext cx="47771" cy="838254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
          <p:cNvSpPr/>
          <p:nvPr/>
        </p:nvSpPr>
        <p:spPr>
          <a:xfrm>
            <a:off x="1763845" y="326627"/>
            <a:ext cx="14120038" cy="473971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3400" b="1" dirty="0" err="1">
                <a:solidFill>
                  <a:schemeClr val="dk1"/>
                </a:solidFill>
                <a:latin typeface="Cambria"/>
                <a:ea typeface="Cambria"/>
                <a:sym typeface="Cambria"/>
              </a:rPr>
              <a:t>Dr.</a:t>
            </a:r>
            <a:r>
              <a:rPr lang="en-IN" sz="3400" b="1" dirty="0">
                <a:solidFill>
                  <a:schemeClr val="dk1"/>
                </a:solidFill>
                <a:latin typeface="Cambria"/>
                <a:ea typeface="Cambria"/>
                <a:sym typeface="Cambria"/>
              </a:rPr>
              <a:t> SNS RAJALAKSHMI COLLEGE OF ARTS &amp; SCIENCE (Autonomous)</a:t>
            </a:r>
          </a:p>
          <a:p>
            <a:pPr marL="0" marR="0" lvl="0" indent="0" algn="ctr" rtl="0">
              <a:spcBef>
                <a:spcPts val="0"/>
              </a:spcBef>
              <a:spcAft>
                <a:spcPts val="0"/>
              </a:spcAft>
              <a:buNone/>
            </a:pPr>
            <a:r>
              <a:rPr lang="en-IN" sz="2800" b="1" dirty="0">
                <a:solidFill>
                  <a:schemeClr val="dk1"/>
                </a:solidFill>
                <a:latin typeface="Cambria"/>
                <a:ea typeface="Cambria"/>
                <a:sym typeface="Cambria"/>
              </a:rPr>
              <a:t>Coimbatore -641049</a:t>
            </a:r>
          </a:p>
          <a:p>
            <a:pPr marL="0" marR="0" lvl="0" indent="0" algn="ctr" rtl="0">
              <a:spcBef>
                <a:spcPts val="0"/>
              </a:spcBef>
              <a:spcAft>
                <a:spcPts val="0"/>
              </a:spcAft>
              <a:buNone/>
            </a:pPr>
            <a:endParaRPr lang="en-IN" sz="2800" b="1" dirty="0">
              <a:solidFill>
                <a:schemeClr val="dk1"/>
              </a:solidFill>
              <a:latin typeface="Cambria"/>
              <a:ea typeface="Cambria"/>
              <a:sym typeface="Cambria"/>
            </a:endParaRPr>
          </a:p>
          <a:p>
            <a:pPr marL="0" marR="0" lvl="0" indent="0" algn="ctr" rtl="0">
              <a:spcBef>
                <a:spcPts val="0"/>
              </a:spcBef>
              <a:spcAft>
                <a:spcPts val="0"/>
              </a:spcAft>
              <a:buNone/>
            </a:pPr>
            <a:r>
              <a:rPr lang="en-US" sz="2400" b="0" i="0" u="none" strike="noStrike" cap="none" dirty="0">
                <a:solidFill>
                  <a:schemeClr val="dk1"/>
                </a:solidFill>
                <a:latin typeface="Cambria"/>
                <a:ea typeface="Cambria"/>
                <a:cs typeface="Cambria"/>
                <a:sym typeface="Cambria"/>
              </a:rPr>
              <a:t>Accredited by NAAC(Cycle–III) with ‘A+’ Grade</a:t>
            </a:r>
            <a:endParaRPr dirty="0"/>
          </a:p>
          <a:p>
            <a:pPr lvl="0" algn="ctr"/>
            <a:r>
              <a:rPr lang="en-US" sz="2400" dirty="0">
                <a:solidFill>
                  <a:schemeClr val="dk1"/>
                </a:solidFill>
                <a:latin typeface="Cambria"/>
                <a:ea typeface="Cambria"/>
                <a:cs typeface="Cambria"/>
                <a:sym typeface="Cambria"/>
              </a:rPr>
              <a:t>(Recognized by UGC, </a:t>
            </a:r>
            <a:r>
              <a:rPr lang="en-US" sz="2400" b="0" i="0" u="none" strike="noStrike" cap="none" dirty="0">
                <a:solidFill>
                  <a:schemeClr val="dk1"/>
                </a:solidFill>
                <a:latin typeface="Cambria"/>
                <a:ea typeface="Cambria"/>
                <a:cs typeface="Cambria"/>
                <a:sym typeface="Cambria"/>
              </a:rPr>
              <a:t>Approved by AICTE, New Delhi and </a:t>
            </a:r>
            <a:r>
              <a:rPr lang="en-US" sz="2400" dirty="0">
                <a:solidFill>
                  <a:schemeClr val="dk1"/>
                </a:solidFill>
                <a:latin typeface="Cambria"/>
                <a:ea typeface="Cambria"/>
                <a:cs typeface="Cambria"/>
                <a:sym typeface="Cambria"/>
              </a:rPr>
              <a:t> </a:t>
            </a:r>
          </a:p>
          <a:p>
            <a:pPr lvl="0" algn="ctr"/>
            <a:r>
              <a:rPr lang="en-US" sz="2400" dirty="0">
                <a:solidFill>
                  <a:schemeClr val="dk1"/>
                </a:solidFill>
                <a:latin typeface="Cambria"/>
                <a:ea typeface="Cambria"/>
                <a:cs typeface="Cambria"/>
                <a:sym typeface="Cambria"/>
              </a:rPr>
              <a:t>Affiliated to Bharathiar University, Coimbatore) </a:t>
            </a:r>
          </a:p>
          <a:p>
            <a:pPr lvl="0" algn="ctr"/>
            <a:endParaRPr lang="en-US" sz="2400" b="1" i="0" u="none" strike="noStrike" cap="none" dirty="0">
              <a:solidFill>
                <a:schemeClr val="dk1"/>
              </a:solidFill>
              <a:latin typeface="Cambria"/>
              <a:ea typeface="Cambria"/>
              <a:cs typeface="Cambria"/>
              <a:sym typeface="Cambria"/>
            </a:endParaRPr>
          </a:p>
          <a:p>
            <a:pPr lvl="0" algn="ctr"/>
            <a:endParaRPr lang="en-US" sz="2400" b="1" dirty="0">
              <a:solidFill>
                <a:schemeClr val="dk1"/>
              </a:solidFill>
              <a:latin typeface="Cambria"/>
              <a:ea typeface="Cambria"/>
              <a:cs typeface="Cambria"/>
              <a:sym typeface="Cambria"/>
            </a:endParaRPr>
          </a:p>
          <a:p>
            <a:pPr lvl="0" algn="ctr"/>
            <a:r>
              <a:rPr lang="en-US" sz="3600" b="1" i="0" u="none" strike="noStrike" cap="none" dirty="0">
                <a:solidFill>
                  <a:schemeClr val="dk1"/>
                </a:solidFill>
                <a:latin typeface="Cambria"/>
                <a:ea typeface="Cambria"/>
                <a:cs typeface="Cambria"/>
                <a:sym typeface="Cambria"/>
              </a:rPr>
              <a:t>DEPARTMENT OF </a:t>
            </a:r>
            <a:r>
              <a:rPr lang="en-US" sz="3600" b="1" dirty="0" smtClean="0">
                <a:solidFill>
                  <a:schemeClr val="dk1"/>
                </a:solidFill>
                <a:latin typeface="Cambria"/>
                <a:ea typeface="Cambria"/>
                <a:cs typeface="Cambria"/>
                <a:sym typeface="Cambria"/>
              </a:rPr>
              <a:t>GRAPHIC AND CREATIVE DESIGN</a:t>
            </a:r>
            <a:endParaRPr dirty="0"/>
          </a:p>
          <a:p>
            <a:pPr marL="0" marR="0" lvl="0" indent="0" algn="ctr" rtl="0">
              <a:spcBef>
                <a:spcPts val="0"/>
              </a:spcBef>
              <a:spcAft>
                <a:spcPts val="0"/>
              </a:spcAft>
              <a:buNone/>
            </a:pPr>
            <a:r>
              <a:rPr lang="en-US" sz="3600" b="1" i="0" u="none" strike="noStrike" cap="none" dirty="0">
                <a:solidFill>
                  <a:schemeClr val="dk1"/>
                </a:solidFill>
                <a:latin typeface="Cambria"/>
                <a:ea typeface="Cambria"/>
                <a:cs typeface="Cambria"/>
                <a:sym typeface="Cambria"/>
              </a:rPr>
              <a:t/>
            </a:r>
            <a:br>
              <a:rPr lang="en-US" sz="36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94" name="Google Shape;94;p1"/>
          <p:cNvSpPr/>
          <p:nvPr/>
        </p:nvSpPr>
        <p:spPr>
          <a:xfrm>
            <a:off x="2146851" y="4798944"/>
            <a:ext cx="12563061" cy="433960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lvl="0" algn="ctr"/>
            <a:r>
              <a:rPr lang="en-US" sz="3600" b="1" i="0" u="none" strike="noStrike" cap="none" dirty="0">
                <a:solidFill>
                  <a:schemeClr val="dk1"/>
                </a:solidFill>
                <a:latin typeface="Cambria"/>
                <a:ea typeface="Cambria"/>
                <a:cs typeface="Cambria"/>
                <a:sym typeface="Cambria"/>
              </a:rPr>
              <a:t>COURSE NAME : </a:t>
            </a:r>
            <a:r>
              <a:rPr lang="en-US" sz="3600" b="1" dirty="0" smtClean="0">
                <a:solidFill>
                  <a:schemeClr val="dk1"/>
                </a:solidFill>
                <a:latin typeface="Cambria"/>
                <a:ea typeface="Cambria"/>
                <a:cs typeface="Cambria"/>
                <a:sym typeface="Cambria"/>
              </a:rPr>
              <a:t>OPERATING SYSTEM  (21UCU404)</a:t>
            </a:r>
            <a:endParaRPr sz="3600" dirty="0"/>
          </a:p>
          <a:p>
            <a:pPr marL="0" marR="0" lvl="0" indent="0" algn="ctr" rtl="0">
              <a:spcBef>
                <a:spcPts val="0"/>
              </a:spcBef>
              <a:spcAft>
                <a:spcPts val="0"/>
              </a:spcAft>
              <a:buNone/>
            </a:pPr>
            <a:endParaRPr sz="36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0" i="0" u="none" strike="noStrike" cap="none" dirty="0" smtClean="0">
                <a:solidFill>
                  <a:schemeClr val="dk1"/>
                </a:solidFill>
                <a:latin typeface="Cambria"/>
                <a:ea typeface="Cambria"/>
                <a:cs typeface="Cambria"/>
                <a:sym typeface="Cambria"/>
              </a:rPr>
              <a:t>I </a:t>
            </a:r>
            <a:r>
              <a:rPr lang="en-US" sz="3200" b="0" i="0" u="none" strike="noStrike" cap="none" dirty="0">
                <a:solidFill>
                  <a:schemeClr val="dk1"/>
                </a:solidFill>
                <a:latin typeface="Cambria"/>
                <a:ea typeface="Cambria"/>
                <a:cs typeface="Cambria"/>
                <a:sym typeface="Cambria"/>
              </a:rPr>
              <a:t>YEAR /</a:t>
            </a:r>
            <a:r>
              <a:rPr lang="en-US" sz="3200" b="0" i="0" u="none" strike="noStrike" cap="none" dirty="0" smtClean="0">
                <a:solidFill>
                  <a:schemeClr val="dk1"/>
                </a:solidFill>
                <a:latin typeface="Cambria"/>
                <a:ea typeface="Cambria"/>
                <a:cs typeface="Cambria"/>
                <a:sym typeface="Cambria"/>
              </a:rPr>
              <a:t>II </a:t>
            </a:r>
            <a:r>
              <a:rPr lang="en-US" sz="3200" b="0" i="0" u="none" strike="noStrike" cap="none" dirty="0">
                <a:solidFill>
                  <a:schemeClr val="dk1"/>
                </a:solidFill>
                <a:latin typeface="Cambria"/>
                <a:ea typeface="Cambria"/>
                <a:cs typeface="Cambria"/>
                <a:sym typeface="Cambria"/>
              </a:rPr>
              <a:t>SEMESTER</a:t>
            </a:r>
            <a:endParaRPr dirty="0"/>
          </a:p>
          <a:p>
            <a:pPr marL="0" marR="0" lvl="0" indent="0" algn="ctr" rtl="0">
              <a:spcBef>
                <a:spcPts val="0"/>
              </a:spcBef>
              <a:spcAft>
                <a:spcPts val="0"/>
              </a:spcAft>
              <a:buNone/>
            </a:pPr>
            <a:endParaRPr sz="3600" b="1" i="0" u="none" strike="noStrike" cap="none" dirty="0">
              <a:solidFill>
                <a:schemeClr val="dk1"/>
              </a:solidFill>
              <a:latin typeface="Cambria"/>
              <a:ea typeface="Cambria"/>
              <a:cs typeface="Cambria"/>
              <a:sym typeface="Cambria"/>
            </a:endParaRPr>
          </a:p>
          <a:p>
            <a:pPr lvl="0" algn="ctr"/>
            <a:r>
              <a:rPr lang="en-US" sz="3600" b="0" i="0" u="none" strike="noStrike" cap="none" dirty="0">
                <a:solidFill>
                  <a:schemeClr val="dk1"/>
                </a:solidFill>
                <a:latin typeface="Cambria"/>
                <a:ea typeface="Cambria"/>
                <a:cs typeface="Cambria"/>
                <a:sym typeface="Cambria"/>
              </a:rPr>
              <a:t>Unit </a:t>
            </a:r>
            <a:r>
              <a:rPr lang="en-US" sz="3600" b="0" i="0" u="none" strike="noStrike" cap="none" dirty="0" smtClean="0">
                <a:solidFill>
                  <a:schemeClr val="dk1"/>
                </a:solidFill>
                <a:latin typeface="Cambria"/>
                <a:ea typeface="Cambria"/>
                <a:cs typeface="Cambria"/>
                <a:sym typeface="Cambria"/>
              </a:rPr>
              <a:t>V</a:t>
            </a:r>
            <a:r>
              <a:rPr lang="en-US" sz="3600" dirty="0" smtClean="0">
                <a:solidFill>
                  <a:schemeClr val="dk1"/>
                </a:solidFill>
                <a:latin typeface="Cambria"/>
                <a:ea typeface="Cambria"/>
                <a:cs typeface="Cambria"/>
                <a:sym typeface="Cambria"/>
              </a:rPr>
              <a:t>- Storage management</a:t>
            </a:r>
            <a:r>
              <a:rPr lang="en-US" sz="3600" b="0" i="0" u="none" strike="noStrike" cap="none" dirty="0">
                <a:solidFill>
                  <a:schemeClr val="dk1"/>
                </a:solidFill>
                <a:latin typeface="Cambria"/>
                <a:ea typeface="Cambria"/>
                <a:cs typeface="Cambria"/>
                <a:sym typeface="Cambria"/>
              </a:rPr>
              <a:t/>
            </a:r>
            <a:br>
              <a:rPr lang="en-US" sz="3600" b="0" i="0" u="none" strike="noStrike" cap="none" dirty="0">
                <a:solidFill>
                  <a:schemeClr val="dk1"/>
                </a:solidFill>
                <a:latin typeface="Cambria"/>
                <a:ea typeface="Cambria"/>
                <a:cs typeface="Cambria"/>
                <a:sym typeface="Cambria"/>
              </a:rPr>
            </a:br>
            <a:endParaRPr sz="3600" b="0" i="0" u="none" strike="noStrike" cap="none" dirty="0">
              <a:solidFill>
                <a:schemeClr val="dk1"/>
              </a:solidFill>
              <a:latin typeface="Cambria"/>
              <a:ea typeface="Cambria"/>
              <a:cs typeface="Cambria"/>
              <a:sym typeface="Cambria"/>
            </a:endParaRPr>
          </a:p>
          <a:p>
            <a:pPr lvl="0" algn="ctr"/>
            <a:r>
              <a:rPr lang="en-US" sz="3600" b="0" i="0" u="none" strike="noStrike" cap="none" dirty="0">
                <a:solidFill>
                  <a:schemeClr val="dk1"/>
                </a:solidFill>
                <a:latin typeface="Cambria"/>
                <a:ea typeface="Cambria"/>
                <a:cs typeface="Cambria"/>
                <a:sym typeface="Cambria"/>
              </a:rPr>
              <a:t>Topic </a:t>
            </a:r>
            <a:r>
              <a:rPr lang="en-US" sz="3600" b="0" i="0" u="none" strike="noStrike" cap="none" dirty="0" smtClean="0">
                <a:solidFill>
                  <a:schemeClr val="dk1"/>
                </a:solidFill>
                <a:latin typeface="Cambria"/>
                <a:ea typeface="Cambria"/>
                <a:cs typeface="Cambria"/>
                <a:sym typeface="Cambria"/>
              </a:rPr>
              <a:t>3 </a:t>
            </a:r>
            <a:r>
              <a:rPr lang="en-US" sz="3600" b="0" i="0" u="none" strike="noStrike" cap="none" dirty="0">
                <a:solidFill>
                  <a:schemeClr val="dk1"/>
                </a:solidFill>
                <a:latin typeface="Cambria"/>
                <a:ea typeface="Cambria"/>
                <a:cs typeface="Cambria"/>
                <a:sym typeface="Cambria"/>
              </a:rPr>
              <a:t>: </a:t>
            </a:r>
            <a:r>
              <a:rPr lang="en-US" sz="3600" dirty="0" smtClean="0">
                <a:solidFill>
                  <a:schemeClr val="dk1"/>
                </a:solidFill>
                <a:latin typeface="Cambria"/>
                <a:ea typeface="Cambria"/>
                <a:cs typeface="Cambria"/>
                <a:sym typeface="Cambria"/>
              </a:rPr>
              <a:t>Disk Scheduling</a:t>
            </a:r>
            <a:endParaRPr sz="3600" b="0" i="0" u="none" strike="noStrike" cap="none" dirty="0">
              <a:solidFill>
                <a:schemeClr val="dk1"/>
              </a:solidFill>
              <a:latin typeface="Cambria"/>
              <a:ea typeface="Cambria"/>
              <a:cs typeface="Cambria"/>
              <a:sym typeface="Cambri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10"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245" name="Google Shape;245;p12"/>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125;p4"/>
          <p:cNvSpPr txBox="1"/>
          <p:nvPr/>
        </p:nvSpPr>
        <p:spPr>
          <a:xfrm>
            <a:off x="1856509" y="538250"/>
            <a:ext cx="12954000" cy="791786"/>
          </a:xfrm>
          <a:prstGeom prst="rect">
            <a:avLst/>
          </a:prstGeom>
          <a:noFill/>
          <a:ln>
            <a:noFill/>
          </a:ln>
        </p:spPr>
        <p:txBody>
          <a:bodyPr spcFirstLastPara="1" wrap="square" lIns="91425" tIns="45700" rIns="91425" bIns="45700" anchor="t" anchorCtr="0">
            <a:normAutofit lnSpcReduction="10000"/>
          </a:bodyPr>
          <a:lstStyle/>
          <a:p>
            <a:pPr lvl="0" algn="ctr">
              <a:buClr>
                <a:schemeClr val="dk1"/>
              </a:buClr>
              <a:buSzPts val="4500"/>
            </a:pPr>
            <a:r>
              <a:rPr lang="en-US" sz="4800" b="1" dirty="0" smtClean="0">
                <a:latin typeface="Book Antiqua" pitchFamily="18" charset="0"/>
              </a:rPr>
              <a:t>Priority Scheduling</a:t>
            </a:r>
            <a:endParaRPr lang="en-US" sz="4500" b="1" dirty="0" smtClean="0">
              <a:solidFill>
                <a:schemeClr val="dk1"/>
              </a:solidFill>
              <a:latin typeface="Cambria"/>
              <a:ea typeface="Cambria"/>
              <a:cs typeface="Cambria"/>
              <a:sym typeface="Cambria"/>
            </a:endParaRPr>
          </a:p>
        </p:txBody>
      </p:sp>
      <p:sp>
        <p:nvSpPr>
          <p:cNvPr id="6" name="Rectangle 5"/>
          <p:cNvSpPr/>
          <p:nvPr/>
        </p:nvSpPr>
        <p:spPr>
          <a:xfrm>
            <a:off x="1529542" y="2011681"/>
            <a:ext cx="13799127" cy="6084770"/>
          </a:xfrm>
          <a:prstGeom prst="rect">
            <a:avLst/>
          </a:prstGeom>
        </p:spPr>
        <p:txBody>
          <a:bodyPr wrap="square">
            <a:spAutoFit/>
          </a:bodyPr>
          <a:lstStyle/>
          <a:p>
            <a:pPr algn="just">
              <a:lnSpc>
                <a:spcPct val="150000"/>
              </a:lnSpc>
              <a:buFont typeface="Arial" pitchFamily="34" charset="0"/>
              <a:buChar char="•"/>
            </a:pPr>
            <a:r>
              <a:rPr lang="en-US" sz="3200" dirty="0" smtClean="0">
                <a:latin typeface="Book Antiqua" pitchFamily="18" charset="0"/>
              </a:rPr>
              <a:t>In </a:t>
            </a:r>
            <a:r>
              <a:rPr lang="en-US" sz="3200" dirty="0" smtClean="0">
                <a:latin typeface="Book Antiqua" pitchFamily="18" charset="0"/>
              </a:rPr>
              <a:t>this Each Process have Some Priorities Assign To them , Means each and Every Process will be Examined by using the Total Time Which will be Consumed by the Process. </a:t>
            </a:r>
            <a:endParaRPr lang="en-US" sz="3200" dirty="0" smtClean="0">
              <a:latin typeface="Book Antiqua" pitchFamily="18" charset="0"/>
            </a:endParaRPr>
          </a:p>
          <a:p>
            <a:pPr algn="just">
              <a:lnSpc>
                <a:spcPct val="150000"/>
              </a:lnSpc>
              <a:buFont typeface="Arial" pitchFamily="34" charset="0"/>
              <a:buChar char="•"/>
            </a:pPr>
            <a:r>
              <a:rPr lang="en-US" sz="3200" dirty="0" smtClean="0">
                <a:latin typeface="Book Antiqua" pitchFamily="18" charset="0"/>
              </a:rPr>
              <a:t>The </a:t>
            </a:r>
            <a:r>
              <a:rPr lang="en-US" sz="3200" dirty="0" smtClean="0">
                <a:latin typeface="Book Antiqua" pitchFamily="18" charset="0"/>
              </a:rPr>
              <a:t>Total Time of the Process, and Number of times a Process needs Some Input and Output and Number of Resources will be Examines to set the Priorities of the Processes. </a:t>
            </a:r>
            <a:endParaRPr lang="en-US" sz="3200" dirty="0" smtClean="0">
              <a:latin typeface="Book Antiqua" pitchFamily="18" charset="0"/>
            </a:endParaRPr>
          </a:p>
          <a:p>
            <a:pPr algn="just">
              <a:lnSpc>
                <a:spcPct val="150000"/>
              </a:lnSpc>
              <a:buFont typeface="Arial" pitchFamily="34" charset="0"/>
              <a:buChar char="•"/>
            </a:pPr>
            <a:r>
              <a:rPr lang="en-US" sz="3200" dirty="0" smtClean="0">
                <a:latin typeface="Book Antiqua" pitchFamily="18" charset="0"/>
              </a:rPr>
              <a:t>So </a:t>
            </a:r>
            <a:r>
              <a:rPr lang="en-US" sz="3200" dirty="0" smtClean="0">
                <a:latin typeface="Book Antiqua" pitchFamily="18" charset="0"/>
              </a:rPr>
              <a:t>that all the Processes are Arranged into the Form of these Criteria’s and After that they will be Processed by the CPU.</a:t>
            </a:r>
            <a:endParaRPr lang="en-US" sz="3200" dirty="0">
              <a:latin typeface="Book Antiqua"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10"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245" name="Google Shape;245;p12"/>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ectangle 4"/>
          <p:cNvSpPr/>
          <p:nvPr/>
        </p:nvSpPr>
        <p:spPr>
          <a:xfrm>
            <a:off x="2044931" y="2078182"/>
            <a:ext cx="13799127" cy="6740307"/>
          </a:xfrm>
          <a:prstGeom prst="rect">
            <a:avLst/>
          </a:prstGeom>
        </p:spPr>
        <p:txBody>
          <a:bodyPr wrap="square">
            <a:spAutoFit/>
          </a:bodyPr>
          <a:lstStyle/>
          <a:p>
            <a:pPr algn="just">
              <a:lnSpc>
                <a:spcPct val="150000"/>
              </a:lnSpc>
              <a:buFont typeface="Wingdings" pitchFamily="2" charset="2"/>
              <a:buChar char="§"/>
            </a:pPr>
            <a:r>
              <a:rPr lang="en-US" sz="3200" dirty="0" smtClean="0">
                <a:latin typeface="Book Antiqua" pitchFamily="18" charset="0"/>
              </a:rPr>
              <a:t>The </a:t>
            </a:r>
            <a:r>
              <a:rPr lang="en-US" sz="3200" dirty="0" smtClean="0">
                <a:latin typeface="Book Antiqua" pitchFamily="18" charset="0"/>
              </a:rPr>
              <a:t>Multilevel Queue is used when there are multiple queues for the various different processes as we know that there are many different types of Works those are to be performed on the Computers at a Time</a:t>
            </a:r>
            <a:r>
              <a:rPr lang="en-US" sz="3200" dirty="0" smtClean="0">
                <a:latin typeface="Book Antiqua" pitchFamily="18" charset="0"/>
              </a:rPr>
              <a:t>.</a:t>
            </a:r>
          </a:p>
          <a:p>
            <a:pPr algn="just">
              <a:lnSpc>
                <a:spcPct val="150000"/>
              </a:lnSpc>
              <a:buFont typeface="Wingdings" pitchFamily="2" charset="2"/>
              <a:buChar char="§"/>
            </a:pPr>
            <a:r>
              <a:rPr lang="en-US" sz="3200" dirty="0" smtClean="0">
                <a:latin typeface="Book Antiqua" pitchFamily="18" charset="0"/>
              </a:rPr>
              <a:t>So </a:t>
            </a:r>
            <a:r>
              <a:rPr lang="en-US" sz="3200" dirty="0" smtClean="0">
                <a:latin typeface="Book Antiqua" pitchFamily="18" charset="0"/>
              </a:rPr>
              <a:t>that for organizing the various or different Types of Queues the CPU Maintains the Queues by using this Technique. </a:t>
            </a:r>
            <a:endParaRPr lang="en-US" sz="3200" dirty="0" smtClean="0">
              <a:latin typeface="Book Antiqua" pitchFamily="18" charset="0"/>
            </a:endParaRPr>
          </a:p>
          <a:p>
            <a:pPr algn="just">
              <a:lnSpc>
                <a:spcPct val="150000"/>
              </a:lnSpc>
              <a:buFont typeface="Wingdings" pitchFamily="2" charset="2"/>
              <a:buChar char="§"/>
            </a:pPr>
            <a:r>
              <a:rPr lang="en-US" sz="3200" dirty="0" smtClean="0">
                <a:latin typeface="Book Antiqua" pitchFamily="18" charset="0"/>
              </a:rPr>
              <a:t>In </a:t>
            </a:r>
            <a:r>
              <a:rPr lang="en-US" sz="3200" dirty="0" smtClean="0">
                <a:latin typeface="Book Antiqua" pitchFamily="18" charset="0"/>
              </a:rPr>
              <a:t>this all the queues are Collected and Organized in the Form of Some Functions which they are requesting to perform. </a:t>
            </a:r>
            <a:endParaRPr lang="en-US" sz="3200" dirty="0" smtClean="0">
              <a:latin typeface="Book Antiqua" pitchFamily="18" charset="0"/>
            </a:endParaRPr>
          </a:p>
          <a:p>
            <a:pPr algn="just">
              <a:lnSpc>
                <a:spcPct val="150000"/>
              </a:lnSpc>
              <a:buFont typeface="Wingdings" pitchFamily="2" charset="2"/>
              <a:buChar char="§"/>
            </a:pPr>
            <a:r>
              <a:rPr lang="en-US" sz="3200" dirty="0" smtClean="0">
                <a:latin typeface="Book Antiqua" pitchFamily="18" charset="0"/>
              </a:rPr>
              <a:t>So </a:t>
            </a:r>
            <a:r>
              <a:rPr lang="en-US" sz="3200" dirty="0" smtClean="0">
                <a:latin typeface="Book Antiqua" pitchFamily="18" charset="0"/>
              </a:rPr>
              <a:t>that the various Types of Queues are maintained which contains all the Processes which have Same Type.</a:t>
            </a:r>
            <a:endParaRPr lang="en-US" dirty="0">
              <a:latin typeface="Book Antiqua" pitchFamily="18" charset="0"/>
            </a:endParaRPr>
          </a:p>
        </p:txBody>
      </p:sp>
      <p:sp>
        <p:nvSpPr>
          <p:cNvPr id="6" name="Google Shape;125;p4"/>
          <p:cNvSpPr txBox="1"/>
          <p:nvPr/>
        </p:nvSpPr>
        <p:spPr>
          <a:xfrm>
            <a:off x="1856509" y="538250"/>
            <a:ext cx="12954000" cy="791786"/>
          </a:xfrm>
          <a:prstGeom prst="rect">
            <a:avLst/>
          </a:prstGeom>
          <a:noFill/>
          <a:ln>
            <a:noFill/>
          </a:ln>
        </p:spPr>
        <p:txBody>
          <a:bodyPr spcFirstLastPara="1" wrap="square" lIns="91425" tIns="45700" rIns="91425" bIns="45700" anchor="t" anchorCtr="0">
            <a:normAutofit lnSpcReduction="10000"/>
          </a:bodyPr>
          <a:lstStyle/>
          <a:p>
            <a:pPr lvl="0" algn="ctr">
              <a:buClr>
                <a:schemeClr val="dk1"/>
              </a:buClr>
              <a:buSzPts val="4500"/>
            </a:pPr>
            <a:r>
              <a:rPr lang="en-US" sz="4800" b="1" dirty="0" smtClean="0">
                <a:latin typeface="Book Antiqua" pitchFamily="18" charset="0"/>
              </a:rPr>
              <a:t>Multilevel </a:t>
            </a:r>
            <a:r>
              <a:rPr lang="en-US" sz="4800" b="1" dirty="0" smtClean="0">
                <a:latin typeface="Book Antiqua" pitchFamily="18" charset="0"/>
              </a:rPr>
              <a:t>Queue</a:t>
            </a:r>
            <a:endParaRPr lang="en-US" sz="4500" b="1" dirty="0" smtClean="0">
              <a:solidFill>
                <a:schemeClr val="dk1"/>
              </a:solidFill>
              <a:latin typeface="Cambria"/>
              <a:ea typeface="Cambria"/>
              <a:cs typeface="Cambria"/>
              <a:sym typeface="Cambri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10"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245" name="Google Shape;245;p12"/>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2"/>
          <p:cNvSpPr txBox="1"/>
          <p:nvPr/>
        </p:nvSpPr>
        <p:spPr>
          <a:xfrm>
            <a:off x="3716084" y="2533481"/>
            <a:ext cx="10498680" cy="3950446"/>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100000"/>
              </a:lnSpc>
              <a:spcBef>
                <a:spcPts val="0"/>
              </a:spcBef>
              <a:spcAft>
                <a:spcPts val="0"/>
              </a:spcAft>
              <a:buClr>
                <a:schemeClr val="dk1"/>
              </a:buClr>
              <a:buSzPts val="3500"/>
              <a:buFont typeface="Arial"/>
              <a:buNone/>
            </a:pPr>
            <a:endParaRPr sz="6000" b="0" i="0" u="none" strike="noStrike" cap="none">
              <a:solidFill>
                <a:schemeClr val="dk1"/>
              </a:solidFill>
              <a:latin typeface="Cambria"/>
              <a:ea typeface="Cambria"/>
              <a:cs typeface="Cambria"/>
              <a:sym typeface="Cambria"/>
            </a:endParaRPr>
          </a:p>
          <a:p>
            <a:pPr marL="342900" marR="0" lvl="0" indent="-342900" algn="ctr" rtl="0">
              <a:lnSpc>
                <a:spcPct val="100000"/>
              </a:lnSpc>
              <a:spcBef>
                <a:spcPts val="700"/>
              </a:spcBef>
              <a:spcAft>
                <a:spcPts val="0"/>
              </a:spcAft>
              <a:buClr>
                <a:schemeClr val="dk1"/>
              </a:buClr>
              <a:buSzPts val="3500"/>
              <a:buFont typeface="Arial"/>
              <a:buNone/>
            </a:pPr>
            <a:endParaRPr sz="6000" b="0" i="0" u="none" strike="noStrike" cap="none">
              <a:solidFill>
                <a:schemeClr val="dk1"/>
              </a:solidFill>
              <a:latin typeface="Cambria"/>
              <a:ea typeface="Cambria"/>
              <a:cs typeface="Cambria"/>
              <a:sym typeface="Cambria"/>
            </a:endParaRPr>
          </a:p>
          <a:p>
            <a:pPr marL="342900" marR="0" lvl="0" indent="-342900" algn="ctr" rtl="0">
              <a:lnSpc>
                <a:spcPct val="100000"/>
              </a:lnSpc>
              <a:spcBef>
                <a:spcPts val="900"/>
              </a:spcBef>
              <a:spcAft>
                <a:spcPts val="0"/>
              </a:spcAft>
              <a:buClr>
                <a:schemeClr val="dk1"/>
              </a:buClr>
              <a:buSzPts val="4500"/>
              <a:buFont typeface="Arial"/>
              <a:buNone/>
            </a:pPr>
            <a:r>
              <a:rPr lang="en-US" sz="8000" b="1" i="0" u="none" strike="noStrike" cap="none" dirty="0" smtClean="0">
                <a:solidFill>
                  <a:schemeClr val="dk1"/>
                </a:solidFill>
                <a:latin typeface="Cambria"/>
                <a:ea typeface="Cambria"/>
                <a:cs typeface="Cambria"/>
                <a:sym typeface="Cambria"/>
              </a:rPr>
              <a:t>Thank </a:t>
            </a:r>
            <a:r>
              <a:rPr lang="en-US" sz="8000" b="1" i="0" u="none" strike="noStrike" cap="none" dirty="0">
                <a:solidFill>
                  <a:schemeClr val="dk1"/>
                </a:solidFill>
                <a:latin typeface="Cambria"/>
                <a:ea typeface="Cambria"/>
                <a:cs typeface="Cambria"/>
                <a:sym typeface="Cambria"/>
              </a:rPr>
              <a:t>You</a:t>
            </a:r>
            <a:endParaRPr sz="8000" b="1" i="0" u="none" strike="noStrike" cap="none">
              <a:solidFill>
                <a:schemeClr val="dk1"/>
              </a:solidFill>
              <a:latin typeface="Cambria"/>
              <a:ea typeface="Cambria"/>
              <a:cs typeface="Cambria"/>
              <a:sym typeface="Cambri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00"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3429000" y="647700"/>
            <a:ext cx="11887200" cy="784790"/>
          </a:xfrm>
          <a:prstGeom prst="rect">
            <a:avLst/>
          </a:prstGeom>
          <a:noFill/>
          <a:ln>
            <a:noFill/>
          </a:ln>
        </p:spPr>
        <p:txBody>
          <a:bodyPr spcFirstLastPara="1" wrap="square" lIns="91425" tIns="45700" rIns="91425" bIns="45700" anchor="t" anchorCtr="0">
            <a:spAutoFit/>
          </a:bodyPr>
          <a:lstStyle/>
          <a:p>
            <a:pPr lvl="0" algn="ctr"/>
            <a:r>
              <a:rPr lang="en-US" sz="4500" b="1" dirty="0" smtClean="0">
                <a:solidFill>
                  <a:schemeClr val="dk1"/>
                </a:solidFill>
                <a:latin typeface="Cambria"/>
                <a:ea typeface="Cambria"/>
                <a:cs typeface="Cambria"/>
                <a:sym typeface="Cambria"/>
              </a:rPr>
              <a:t>What is Disk Scheduling?</a:t>
            </a:r>
          </a:p>
        </p:txBody>
      </p:sp>
      <p:sp>
        <p:nvSpPr>
          <p:cNvPr id="102" name="Google Shape;102;p2"/>
          <p:cNvSpPr/>
          <p:nvPr/>
        </p:nvSpPr>
        <p:spPr>
          <a:xfrm>
            <a:off x="1066799" y="1714500"/>
            <a:ext cx="11352416" cy="7571263"/>
          </a:xfrm>
          <a:prstGeom prst="rect">
            <a:avLst/>
          </a:prstGeom>
          <a:noFill/>
          <a:ln>
            <a:noFill/>
          </a:ln>
        </p:spPr>
        <p:txBody>
          <a:bodyPr spcFirstLastPara="1" wrap="square" lIns="91425" tIns="45700" rIns="91425" bIns="45700" anchor="t" anchorCtr="0">
            <a:spAutoFit/>
          </a:bodyPr>
          <a:lstStyle/>
          <a:p>
            <a:pPr marL="514350" lvl="0" indent="-514350" algn="just">
              <a:lnSpc>
                <a:spcPct val="150000"/>
              </a:lnSpc>
              <a:buClr>
                <a:schemeClr val="dk1"/>
              </a:buClr>
              <a:buSzPts val="3400"/>
              <a:buFont typeface="Wingdings" pitchFamily="2" charset="2"/>
              <a:buChar char="ü"/>
            </a:pPr>
            <a:r>
              <a:rPr lang="en-US" sz="3600" dirty="0" smtClean="0">
                <a:latin typeface="Book Antiqua" pitchFamily="18" charset="0"/>
              </a:rPr>
              <a:t>A single </a:t>
            </a:r>
            <a:r>
              <a:rPr lang="en-US" sz="3600" dirty="0" smtClean="0">
                <a:latin typeface="Book Antiqua" pitchFamily="18" charset="0"/>
                <a:hlinkClick r:id="rId3"/>
              </a:rPr>
              <a:t>Computer</a:t>
            </a:r>
            <a:r>
              <a:rPr lang="en-US" sz="3600" dirty="0" smtClean="0">
                <a:latin typeface="Book Antiqua" pitchFamily="18" charset="0"/>
              </a:rPr>
              <a:t> we can Perform Many Operations at a Time so that Management is also necessary on all the Running Processes those are running on the System at a Time. </a:t>
            </a:r>
          </a:p>
          <a:p>
            <a:pPr marL="514350" lvl="0" indent="-514350" algn="just">
              <a:lnSpc>
                <a:spcPct val="150000"/>
              </a:lnSpc>
              <a:buClr>
                <a:schemeClr val="dk1"/>
              </a:buClr>
              <a:buSzPts val="3400"/>
              <a:buFont typeface="Wingdings" pitchFamily="2" charset="2"/>
              <a:buChar char="ü"/>
            </a:pPr>
            <a:r>
              <a:rPr lang="en-US" sz="3600" dirty="0" smtClean="0">
                <a:latin typeface="Book Antiqua" pitchFamily="18" charset="0"/>
              </a:rPr>
              <a:t>With the help or Advent of the Multi-programming we can Execute Many Programs at a Time. </a:t>
            </a:r>
          </a:p>
          <a:p>
            <a:pPr marL="514350" lvl="0" indent="-514350" algn="just">
              <a:lnSpc>
                <a:spcPct val="150000"/>
              </a:lnSpc>
              <a:buClr>
                <a:schemeClr val="dk1"/>
              </a:buClr>
              <a:buSzPts val="3400"/>
              <a:buFont typeface="Wingdings" pitchFamily="2" charset="2"/>
              <a:buChar char="ü"/>
            </a:pPr>
            <a:r>
              <a:rPr lang="en-US" sz="3600" dirty="0" smtClean="0">
                <a:latin typeface="Book Antiqua" pitchFamily="18" charset="0"/>
              </a:rPr>
              <a:t>So fir Controlling and providing the </a:t>
            </a:r>
            <a:r>
              <a:rPr lang="en-US" sz="3600" dirty="0" smtClean="0">
                <a:latin typeface="Book Antiqua" pitchFamily="18" charset="0"/>
                <a:hlinkClick r:id="rId4" tooltip="memory"/>
              </a:rPr>
              <a:t>Memory</a:t>
            </a:r>
            <a:r>
              <a:rPr lang="en-US" sz="3600" dirty="0" smtClean="0">
                <a:latin typeface="Book Antiqua" pitchFamily="18" charset="0"/>
              </a:rPr>
              <a:t> to all the Processes </a:t>
            </a:r>
            <a:r>
              <a:rPr lang="en-US" sz="3600" dirty="0" smtClean="0">
                <a:latin typeface="Book Antiqua" pitchFamily="18" charset="0"/>
                <a:hlinkClick r:id="rId5"/>
              </a:rPr>
              <a:t>Operating System</a:t>
            </a:r>
            <a:r>
              <a:rPr lang="en-US" sz="3600" dirty="0" smtClean="0">
                <a:latin typeface="Book Antiqua" pitchFamily="18" charset="0"/>
              </a:rPr>
              <a:t> uses the Concept of Disk Scheduling.</a:t>
            </a:r>
            <a:endParaRPr lang="en-US" sz="3400" dirty="0" smtClean="0">
              <a:solidFill>
                <a:schemeClr val="dk1"/>
              </a:solidFill>
              <a:latin typeface="Book Antiqua" pitchFamily="18" charset="0"/>
              <a:ea typeface="Cambria"/>
              <a:cs typeface="Cambria"/>
              <a:sym typeface="Cambri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00"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3429000" y="647700"/>
            <a:ext cx="11887200" cy="784790"/>
          </a:xfrm>
          <a:prstGeom prst="rect">
            <a:avLst/>
          </a:prstGeom>
          <a:noFill/>
          <a:ln>
            <a:noFill/>
          </a:ln>
        </p:spPr>
        <p:txBody>
          <a:bodyPr spcFirstLastPara="1" wrap="square" lIns="91425" tIns="45700" rIns="91425" bIns="45700" anchor="t" anchorCtr="0">
            <a:spAutoFit/>
          </a:bodyPr>
          <a:lstStyle/>
          <a:p>
            <a:pPr lvl="0" algn="ctr"/>
            <a:r>
              <a:rPr lang="en-US" sz="4500" b="1" dirty="0" smtClean="0">
                <a:solidFill>
                  <a:schemeClr val="dk1"/>
                </a:solidFill>
                <a:latin typeface="Cambria"/>
                <a:ea typeface="Cambria"/>
                <a:cs typeface="Cambria"/>
                <a:sym typeface="Cambria"/>
              </a:rPr>
              <a:t>What is Disk Scheduling?</a:t>
            </a:r>
          </a:p>
        </p:txBody>
      </p:sp>
      <p:sp>
        <p:nvSpPr>
          <p:cNvPr id="102" name="Google Shape;102;p2"/>
          <p:cNvSpPr/>
          <p:nvPr/>
        </p:nvSpPr>
        <p:spPr>
          <a:xfrm>
            <a:off x="1066799" y="1714500"/>
            <a:ext cx="11352416" cy="5909270"/>
          </a:xfrm>
          <a:prstGeom prst="rect">
            <a:avLst/>
          </a:prstGeom>
          <a:noFill/>
          <a:ln>
            <a:noFill/>
          </a:ln>
        </p:spPr>
        <p:txBody>
          <a:bodyPr spcFirstLastPara="1" wrap="square" lIns="91425" tIns="45700" rIns="91425" bIns="45700" anchor="t" anchorCtr="0">
            <a:spAutoFit/>
          </a:bodyPr>
          <a:lstStyle/>
          <a:p>
            <a:pPr marL="514350" lvl="0" indent="-514350" algn="just">
              <a:lnSpc>
                <a:spcPct val="150000"/>
              </a:lnSpc>
              <a:buClr>
                <a:schemeClr val="dk1"/>
              </a:buClr>
              <a:buSzPts val="3400"/>
              <a:buFont typeface="Wingdings" pitchFamily="2" charset="2"/>
              <a:buChar char="ü"/>
            </a:pPr>
            <a:r>
              <a:rPr lang="en-US" sz="3600" dirty="0" smtClean="0">
                <a:latin typeface="Book Antiqua" pitchFamily="18" charset="0"/>
              </a:rPr>
              <a:t>Time of CPU is divided into the various Processes and also determines that all the processes will Work Properly. </a:t>
            </a:r>
          </a:p>
          <a:p>
            <a:pPr marL="514350" lvl="0" indent="-514350" algn="just">
              <a:lnSpc>
                <a:spcPct val="150000"/>
              </a:lnSpc>
              <a:buClr>
                <a:schemeClr val="dk1"/>
              </a:buClr>
              <a:buSzPts val="3400"/>
              <a:buFont typeface="Wingdings" pitchFamily="2" charset="2"/>
              <a:buChar char="ü"/>
            </a:pPr>
            <a:r>
              <a:rPr lang="en-US" sz="3600" dirty="0" smtClean="0">
                <a:latin typeface="Book Antiqua" pitchFamily="18" charset="0"/>
              </a:rPr>
              <a:t>So that Disk Scheduling Will Specifies that at which time which Process will be executed by the CPU. </a:t>
            </a:r>
          </a:p>
          <a:p>
            <a:pPr marL="514350" lvl="0" indent="-514350" algn="just">
              <a:lnSpc>
                <a:spcPct val="150000"/>
              </a:lnSpc>
              <a:buClr>
                <a:schemeClr val="dk1"/>
              </a:buClr>
              <a:buSzPts val="3400"/>
              <a:buFont typeface="Wingdings" pitchFamily="2" charset="2"/>
              <a:buChar char="ü"/>
            </a:pPr>
            <a:r>
              <a:rPr lang="en-US" sz="3600" dirty="0" smtClean="0">
                <a:latin typeface="Book Antiqua" pitchFamily="18" charset="0"/>
              </a:rPr>
              <a:t>So that the Scheduling means to Execute all the Processes those are given to a CPU at a Time</a:t>
            </a:r>
            <a:endParaRPr lang="en-US" sz="3400" dirty="0" smtClean="0">
              <a:solidFill>
                <a:schemeClr val="dk1"/>
              </a:solidFill>
              <a:latin typeface="Book Antiqua" pitchFamily="18" charset="0"/>
              <a:ea typeface="Cambria"/>
              <a:cs typeface="Cambria"/>
              <a:sym typeface="Cambri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00"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3429000" y="647700"/>
            <a:ext cx="11887200" cy="784790"/>
          </a:xfrm>
          <a:prstGeom prst="rect">
            <a:avLst/>
          </a:prstGeom>
          <a:noFill/>
          <a:ln>
            <a:noFill/>
          </a:ln>
        </p:spPr>
        <p:txBody>
          <a:bodyPr spcFirstLastPara="1" wrap="square" lIns="91425" tIns="45700" rIns="91425" bIns="45700" anchor="t" anchorCtr="0">
            <a:spAutoFit/>
          </a:bodyPr>
          <a:lstStyle/>
          <a:p>
            <a:pPr lvl="0" algn="ctr"/>
            <a:r>
              <a:rPr lang="en-US" sz="4500" b="1" dirty="0" smtClean="0">
                <a:solidFill>
                  <a:schemeClr val="dk1"/>
                </a:solidFill>
                <a:latin typeface="Cambria"/>
                <a:ea typeface="Cambria"/>
                <a:cs typeface="Cambria"/>
                <a:sym typeface="Cambria"/>
              </a:rPr>
              <a:t>What is Disk Scheduling?</a:t>
            </a:r>
          </a:p>
        </p:txBody>
      </p:sp>
      <p:sp>
        <p:nvSpPr>
          <p:cNvPr id="102" name="Google Shape;102;p2"/>
          <p:cNvSpPr/>
          <p:nvPr/>
        </p:nvSpPr>
        <p:spPr>
          <a:xfrm>
            <a:off x="1066799" y="1498369"/>
            <a:ext cx="15957666" cy="8217594"/>
          </a:xfrm>
          <a:prstGeom prst="rect">
            <a:avLst/>
          </a:prstGeom>
          <a:noFill/>
          <a:ln>
            <a:noFill/>
          </a:ln>
        </p:spPr>
        <p:txBody>
          <a:bodyPr spcFirstLastPara="1" wrap="square" lIns="91425" tIns="45700" rIns="91425" bIns="45700" anchor="t" anchorCtr="0">
            <a:spAutoFit/>
          </a:bodyPr>
          <a:lstStyle/>
          <a:p>
            <a:pPr marL="514350" lvl="0" indent="-514350" algn="just">
              <a:lnSpc>
                <a:spcPct val="150000"/>
              </a:lnSpc>
              <a:buClr>
                <a:schemeClr val="dk1"/>
              </a:buClr>
              <a:buSzPts val="3400"/>
              <a:buFont typeface="Wingdings" pitchFamily="2" charset="2"/>
              <a:buChar char="ü"/>
            </a:pPr>
            <a:r>
              <a:rPr lang="en-US" sz="3200" dirty="0" smtClean="0">
                <a:latin typeface="Book Antiqua" pitchFamily="18" charset="0"/>
              </a:rPr>
              <a:t>The Scheduling is used for Divide the Total Time of the CPU between the Number or Processes So that the Processes can execute Concurrently at a Single Time. </a:t>
            </a:r>
          </a:p>
          <a:p>
            <a:pPr marL="514350" lvl="0" indent="-514350" algn="just">
              <a:lnSpc>
                <a:spcPct val="150000"/>
              </a:lnSpc>
              <a:buClr>
                <a:schemeClr val="dk1"/>
              </a:buClr>
              <a:buSzPts val="3400"/>
              <a:buFont typeface="Wingdings" pitchFamily="2" charset="2"/>
              <a:buChar char="ü"/>
            </a:pPr>
            <a:r>
              <a:rPr lang="en-US" sz="3200" dirty="0" smtClean="0">
                <a:latin typeface="Book Antiqua" pitchFamily="18" charset="0"/>
              </a:rPr>
              <a:t>For Sharing the Time or For Dividing the Total Time of the CPU, the CPU uses the following the Scheduling Techniques.</a:t>
            </a:r>
          </a:p>
          <a:p>
            <a:pPr marL="514350" lvl="4" indent="-514350" algn="just">
              <a:lnSpc>
                <a:spcPct val="150000"/>
              </a:lnSpc>
              <a:buClr>
                <a:schemeClr val="dk1"/>
              </a:buClr>
              <a:buSzPts val="3400"/>
            </a:pPr>
            <a:r>
              <a:rPr lang="en-US" sz="3200" dirty="0" smtClean="0">
                <a:latin typeface="Book Antiqua" pitchFamily="18" charset="0"/>
              </a:rPr>
              <a:t>			FCFC or First Come First Serve</a:t>
            </a:r>
          </a:p>
          <a:p>
            <a:pPr marL="514350" lvl="2" indent="-514350" algn="just">
              <a:lnSpc>
                <a:spcPct val="150000"/>
              </a:lnSpc>
              <a:buClr>
                <a:schemeClr val="dk1"/>
              </a:buClr>
              <a:buSzPts val="3400"/>
            </a:pPr>
            <a:r>
              <a:rPr lang="en-US" sz="3200" dirty="0" smtClean="0">
                <a:latin typeface="Book Antiqua" pitchFamily="18" charset="0"/>
              </a:rPr>
              <a:t>			SSTF or Shortest Seek Time First</a:t>
            </a:r>
          </a:p>
          <a:p>
            <a:pPr marL="514350" lvl="2" indent="-514350" algn="just">
              <a:lnSpc>
                <a:spcPct val="150000"/>
              </a:lnSpc>
              <a:buClr>
                <a:schemeClr val="dk1"/>
              </a:buClr>
              <a:buSzPts val="3400"/>
            </a:pPr>
            <a:r>
              <a:rPr lang="en-US" sz="3200" dirty="0" smtClean="0">
                <a:latin typeface="Book Antiqua" pitchFamily="18" charset="0"/>
              </a:rPr>
              <a:t>			C-Scan Scheduling</a:t>
            </a:r>
          </a:p>
          <a:p>
            <a:pPr marL="514350" lvl="2" indent="-514350" algn="just">
              <a:lnSpc>
                <a:spcPct val="150000"/>
              </a:lnSpc>
              <a:buClr>
                <a:schemeClr val="dk1"/>
              </a:buClr>
              <a:buSzPts val="3400"/>
            </a:pPr>
            <a:r>
              <a:rPr lang="en-US" sz="3200" dirty="0" smtClean="0">
                <a:latin typeface="Book Antiqua" pitchFamily="18" charset="0"/>
              </a:rPr>
              <a:t>			Look Scheduling</a:t>
            </a:r>
          </a:p>
          <a:p>
            <a:pPr marL="514350" lvl="2" indent="-514350" algn="just">
              <a:lnSpc>
                <a:spcPct val="150000"/>
              </a:lnSpc>
              <a:buClr>
                <a:schemeClr val="dk1"/>
              </a:buClr>
              <a:buSzPts val="3400"/>
            </a:pPr>
            <a:r>
              <a:rPr lang="en-US" sz="3200" dirty="0" smtClean="0">
                <a:latin typeface="Book Antiqua" pitchFamily="18" charset="0"/>
              </a:rPr>
              <a:t>			Round Robin</a:t>
            </a:r>
          </a:p>
          <a:p>
            <a:pPr marL="514350" lvl="2" indent="-514350" algn="just">
              <a:lnSpc>
                <a:spcPct val="150000"/>
              </a:lnSpc>
              <a:buClr>
                <a:schemeClr val="dk1"/>
              </a:buClr>
              <a:buSzPts val="3400"/>
            </a:pPr>
            <a:r>
              <a:rPr lang="en-US" sz="3200" dirty="0" smtClean="0">
                <a:latin typeface="Book Antiqua" pitchFamily="18" charset="0"/>
              </a:rPr>
              <a:t>			Priority Scheduling</a:t>
            </a:r>
          </a:p>
          <a:p>
            <a:pPr marL="514350" lvl="2" indent="-514350" algn="just">
              <a:lnSpc>
                <a:spcPct val="150000"/>
              </a:lnSpc>
              <a:buClr>
                <a:schemeClr val="dk1"/>
              </a:buClr>
              <a:buSzPts val="3400"/>
            </a:pPr>
            <a:r>
              <a:rPr lang="en-US" sz="3200" dirty="0" smtClean="0">
                <a:latin typeface="Book Antiqua" pitchFamily="18" charset="0"/>
              </a:rPr>
              <a:t>			Multilevel Queue</a:t>
            </a:r>
            <a:endParaRPr lang="en-US" sz="3200" dirty="0" smtClean="0">
              <a:solidFill>
                <a:schemeClr val="dk1"/>
              </a:solidFill>
              <a:latin typeface="Book Antiqua" pitchFamily="18" charset="0"/>
              <a:ea typeface="Cambria"/>
              <a:cs typeface="Cambria"/>
              <a:sym typeface="Cambri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0" name="Freeform 3"/>
          <p:cNvSpPr/>
          <p:nvPr/>
        </p:nvSpPr>
        <p:spPr>
          <a:xfrm>
            <a:off x="7395793" y="9594499"/>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12" name="Google Shape;112;p3"/>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3"/>
          <p:cNvSpPr txBox="1"/>
          <p:nvPr/>
        </p:nvSpPr>
        <p:spPr>
          <a:xfrm>
            <a:off x="1346662" y="1544856"/>
            <a:ext cx="15112538" cy="7881777"/>
          </a:xfrm>
          <a:prstGeom prst="rect">
            <a:avLst/>
          </a:prstGeom>
          <a:noFill/>
          <a:ln>
            <a:noFill/>
          </a:ln>
        </p:spPr>
        <p:txBody>
          <a:bodyPr spcFirstLastPara="1" wrap="square" lIns="91425" tIns="45700" rIns="91425" bIns="45700" anchor="t" anchorCtr="0">
            <a:noAutofit/>
          </a:bodyPr>
          <a:lstStyle/>
          <a:p>
            <a:pPr lvl="0" algn="just">
              <a:lnSpc>
                <a:spcPct val="150000"/>
              </a:lnSpc>
              <a:buClr>
                <a:schemeClr val="tx1"/>
              </a:buClr>
              <a:buSzPts val="3500"/>
              <a:buFont typeface="Arial" pitchFamily="34" charset="0"/>
              <a:buChar char="•"/>
            </a:pPr>
            <a:r>
              <a:rPr lang="en-US" sz="3600" dirty="0" smtClean="0">
                <a:latin typeface="Book Antiqua" pitchFamily="18" charset="0"/>
              </a:rPr>
              <a:t>In this Jobs or Processes are Executed in the Manner in which they are entered into the </a:t>
            </a:r>
            <a:r>
              <a:rPr lang="en-US" sz="3600" dirty="0" smtClean="0">
                <a:latin typeface="Book Antiqua" pitchFamily="18" charset="0"/>
                <a:hlinkClick r:id="rId3"/>
              </a:rPr>
              <a:t>Computer</a:t>
            </a:r>
            <a:r>
              <a:rPr lang="en-US" sz="3600" dirty="0" smtClean="0">
                <a:latin typeface="Book Antiqua" pitchFamily="18" charset="0"/>
              </a:rPr>
              <a:t>. </a:t>
            </a:r>
          </a:p>
          <a:p>
            <a:pPr lvl="0" algn="just">
              <a:lnSpc>
                <a:spcPct val="150000"/>
              </a:lnSpc>
              <a:buClr>
                <a:schemeClr val="tx1"/>
              </a:buClr>
              <a:buSzPts val="3500"/>
              <a:buFont typeface="Arial" pitchFamily="34" charset="0"/>
              <a:buChar char="•"/>
            </a:pPr>
            <a:r>
              <a:rPr lang="en-US" sz="3600" dirty="0" smtClean="0">
                <a:latin typeface="Book Antiqua" pitchFamily="18" charset="0"/>
              </a:rPr>
              <a:t>In this </a:t>
            </a:r>
            <a:r>
              <a:rPr lang="en-US" sz="3600" dirty="0" smtClean="0">
                <a:latin typeface="Book Antiqua" pitchFamily="18" charset="0"/>
                <a:hlinkClick r:id="rId4"/>
              </a:rPr>
              <a:t>Operating System</a:t>
            </a:r>
            <a:r>
              <a:rPr lang="en-US" sz="3600" dirty="0" smtClean="0">
                <a:latin typeface="Book Antiqua" pitchFamily="18" charset="0"/>
              </a:rPr>
              <a:t> Creates a Queue which contains the Sequence Order in which they are to be Executed and the Sequence in which the CPU will Execute the Process.</a:t>
            </a:r>
          </a:p>
          <a:p>
            <a:pPr lvl="0" algn="just">
              <a:lnSpc>
                <a:spcPct val="150000"/>
              </a:lnSpc>
              <a:buClr>
                <a:schemeClr val="tx1"/>
              </a:buClr>
              <a:buSzPts val="3500"/>
              <a:buFont typeface="Arial" pitchFamily="34" charset="0"/>
              <a:buChar char="•"/>
            </a:pPr>
            <a:r>
              <a:rPr lang="en-US" sz="3600" dirty="0" smtClean="0">
                <a:latin typeface="Book Antiqua" pitchFamily="18" charset="0"/>
              </a:rPr>
              <a:t> In this all the Jobs are performed according to their Sequence Order as they have entered. In this the Job which had Requested first will firstly performed by the CPU. </a:t>
            </a:r>
          </a:p>
          <a:p>
            <a:pPr lvl="0" algn="just">
              <a:lnSpc>
                <a:spcPct val="150000"/>
              </a:lnSpc>
              <a:buClr>
                <a:schemeClr val="tx1"/>
              </a:buClr>
              <a:buSzPts val="3500"/>
              <a:buFont typeface="Arial" pitchFamily="34" charset="0"/>
              <a:buChar char="•"/>
            </a:pPr>
            <a:r>
              <a:rPr lang="en-US" sz="3600" dirty="0" smtClean="0">
                <a:latin typeface="Book Antiqua" pitchFamily="18" charset="0"/>
              </a:rPr>
              <a:t>And the Jobs those are entered Later will be Executed in to their Entering Order.</a:t>
            </a:r>
            <a:endParaRPr lang="en-US" sz="3500" dirty="0" smtClean="0">
              <a:solidFill>
                <a:schemeClr val="dk1"/>
              </a:solidFill>
              <a:latin typeface="Book Antiqua" pitchFamily="18" charset="0"/>
              <a:ea typeface="Cambria"/>
              <a:cs typeface="Cambria"/>
              <a:sym typeface="Cambria"/>
            </a:endParaRPr>
          </a:p>
        </p:txBody>
      </p:sp>
      <p:sp>
        <p:nvSpPr>
          <p:cNvPr id="115" name="Google Shape;115;p3"/>
          <p:cNvSpPr txBox="1"/>
          <p:nvPr/>
        </p:nvSpPr>
        <p:spPr>
          <a:xfrm>
            <a:off x="2166731" y="333022"/>
            <a:ext cx="13563601" cy="1143000"/>
          </a:xfrm>
          <a:prstGeom prst="rect">
            <a:avLst/>
          </a:prstGeom>
          <a:noFill/>
          <a:ln>
            <a:noFill/>
          </a:ln>
        </p:spPr>
        <p:txBody>
          <a:bodyPr spcFirstLastPara="1" wrap="square" lIns="91425" tIns="45700" rIns="91425" bIns="45700" anchor="ctr" anchorCtr="0">
            <a:normAutofit/>
          </a:bodyPr>
          <a:lstStyle/>
          <a:p>
            <a:pPr algn="ctr">
              <a:lnSpc>
                <a:spcPct val="90000"/>
              </a:lnSpc>
              <a:buClr>
                <a:schemeClr val="dk1"/>
              </a:buClr>
              <a:buSzPts val="3825"/>
            </a:pPr>
            <a:r>
              <a:rPr lang="en-US" sz="3825" b="1" i="0" u="none" strike="noStrike" cap="none" dirty="0">
                <a:solidFill>
                  <a:schemeClr val="dk1"/>
                </a:solidFill>
                <a:latin typeface="Cambria"/>
                <a:ea typeface="Cambria"/>
                <a:cs typeface="Cambria"/>
                <a:sym typeface="Cambria"/>
              </a:rPr>
              <a:t> </a:t>
            </a:r>
            <a:r>
              <a:rPr lang="en-US" sz="4000" b="1" dirty="0" smtClean="0"/>
              <a:t>FCFC or First Come First Serve</a:t>
            </a:r>
            <a:endParaRPr lang="en-US" sz="4800" b="1"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22"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24" name="Google Shape;124;p4"/>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4"/>
          <p:cNvSpPr txBox="1"/>
          <p:nvPr/>
        </p:nvSpPr>
        <p:spPr>
          <a:xfrm>
            <a:off x="1440873" y="488373"/>
            <a:ext cx="12954000" cy="1143000"/>
          </a:xfrm>
          <a:prstGeom prst="rect">
            <a:avLst/>
          </a:prstGeom>
          <a:noFill/>
          <a:ln>
            <a:noFill/>
          </a:ln>
        </p:spPr>
        <p:txBody>
          <a:bodyPr spcFirstLastPara="1" wrap="square" lIns="91425" tIns="45700" rIns="91425" bIns="45700" anchor="t" anchorCtr="0">
            <a:normAutofit/>
          </a:bodyPr>
          <a:lstStyle/>
          <a:p>
            <a:pPr lvl="0" algn="ctr">
              <a:buClr>
                <a:schemeClr val="dk1"/>
              </a:buClr>
              <a:buSzPts val="4500"/>
            </a:pPr>
            <a:r>
              <a:rPr lang="en-US" sz="4800" b="1" dirty="0" smtClean="0"/>
              <a:t>Shortest Seek Time First (</a:t>
            </a:r>
            <a:r>
              <a:rPr lang="en-US" sz="4400" b="1" dirty="0" smtClean="0"/>
              <a:t>SSTF)</a:t>
            </a:r>
          </a:p>
          <a:p>
            <a:pPr lvl="0" algn="ctr">
              <a:buClr>
                <a:schemeClr val="dk1"/>
              </a:buClr>
              <a:buSzPts val="4500"/>
            </a:pPr>
            <a:endParaRPr lang="en-US" sz="4500" b="1" dirty="0" smtClean="0">
              <a:solidFill>
                <a:schemeClr val="dk1"/>
              </a:solidFill>
              <a:latin typeface="Cambria"/>
              <a:ea typeface="Cambria"/>
              <a:cs typeface="Cambria"/>
              <a:sym typeface="Cambria"/>
            </a:endParaRPr>
          </a:p>
        </p:txBody>
      </p:sp>
      <p:sp>
        <p:nvSpPr>
          <p:cNvPr id="7" name="Google Shape;113;p3"/>
          <p:cNvSpPr txBox="1"/>
          <p:nvPr/>
        </p:nvSpPr>
        <p:spPr>
          <a:xfrm>
            <a:off x="1180406" y="1528231"/>
            <a:ext cx="15777557" cy="7881777"/>
          </a:xfrm>
          <a:prstGeom prst="rect">
            <a:avLst/>
          </a:prstGeom>
          <a:noFill/>
          <a:ln>
            <a:noFill/>
          </a:ln>
        </p:spPr>
        <p:txBody>
          <a:bodyPr spcFirstLastPara="1" wrap="square" lIns="91425" tIns="45700" rIns="91425" bIns="45700" anchor="t" anchorCtr="0">
            <a:noAutofit/>
          </a:bodyPr>
          <a:lstStyle/>
          <a:p>
            <a:pPr lvl="0" algn="just">
              <a:lnSpc>
                <a:spcPct val="150000"/>
              </a:lnSpc>
              <a:buClr>
                <a:schemeClr val="tx1"/>
              </a:buClr>
              <a:buSzPts val="3500"/>
              <a:buFont typeface="Arial" pitchFamily="34" charset="0"/>
              <a:buChar char="•"/>
            </a:pPr>
            <a:r>
              <a:rPr lang="en-US" sz="3600" dirty="0" smtClean="0">
                <a:latin typeface="Book Antiqua" pitchFamily="18" charset="0"/>
              </a:rPr>
              <a:t> In this Technique The Operating System will Search for the Shortest time means this will search which job will takes a Less Time of CPU for Running. </a:t>
            </a:r>
          </a:p>
          <a:p>
            <a:pPr lvl="0" algn="just">
              <a:lnSpc>
                <a:spcPct val="150000"/>
              </a:lnSpc>
              <a:buClr>
                <a:schemeClr val="tx1"/>
              </a:buClr>
              <a:buSzPts val="3500"/>
              <a:buFont typeface="Arial" pitchFamily="34" charset="0"/>
              <a:buChar char="•"/>
            </a:pPr>
            <a:r>
              <a:rPr lang="en-US" sz="3600" dirty="0" smtClean="0">
                <a:latin typeface="Book Antiqua" pitchFamily="18" charset="0"/>
              </a:rPr>
              <a:t>And After Examining all the jobs, all the Jobs are arranged in the Sequence wise or they are Organized into the Priority Order. </a:t>
            </a:r>
          </a:p>
          <a:p>
            <a:pPr lvl="0" algn="just">
              <a:lnSpc>
                <a:spcPct val="150000"/>
              </a:lnSpc>
              <a:buClr>
                <a:schemeClr val="tx1"/>
              </a:buClr>
              <a:buSzPts val="3500"/>
              <a:buFont typeface="Arial" pitchFamily="34" charset="0"/>
              <a:buChar char="•"/>
            </a:pPr>
            <a:r>
              <a:rPr lang="en-US" sz="3600" dirty="0" smtClean="0">
                <a:latin typeface="Book Antiqua" pitchFamily="18" charset="0"/>
              </a:rPr>
              <a:t>The Priority of the Process will be the Total Time which a Process will use For Execution. </a:t>
            </a:r>
          </a:p>
          <a:p>
            <a:pPr lvl="0" algn="just">
              <a:lnSpc>
                <a:spcPct val="150000"/>
              </a:lnSpc>
              <a:buClr>
                <a:schemeClr val="tx1"/>
              </a:buClr>
              <a:buSzPts val="3500"/>
              <a:buFont typeface="Arial" pitchFamily="34" charset="0"/>
              <a:buChar char="•"/>
            </a:pPr>
            <a:r>
              <a:rPr lang="en-US" sz="3600" dirty="0" smtClean="0">
                <a:latin typeface="Book Antiqua" pitchFamily="18" charset="0"/>
              </a:rPr>
              <a:t>The Shortest Seek Time Will Include all the Time means Time to Enter and Time to Completion of the Process. </a:t>
            </a:r>
          </a:p>
          <a:p>
            <a:pPr lvl="0" algn="just">
              <a:lnSpc>
                <a:spcPct val="150000"/>
              </a:lnSpc>
              <a:buClr>
                <a:schemeClr val="tx1"/>
              </a:buClr>
              <a:buSzPts val="3500"/>
              <a:buFont typeface="Arial" pitchFamily="34" charset="0"/>
              <a:buChar char="•"/>
            </a:pPr>
            <a:r>
              <a:rPr lang="en-US" sz="3600" dirty="0" smtClean="0">
                <a:latin typeface="Book Antiqua" pitchFamily="18" charset="0"/>
              </a:rPr>
              <a:t>Means the Total Time which a Process Will Take For Execution.</a:t>
            </a:r>
            <a:endParaRPr lang="en-US" sz="3500" dirty="0" smtClean="0">
              <a:solidFill>
                <a:schemeClr val="dk1"/>
              </a:solidFill>
              <a:latin typeface="Book Antiqua" pitchFamily="18" charset="0"/>
              <a:ea typeface="Cambria"/>
              <a:cs typeface="Cambria"/>
              <a:sym typeface="Cambri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22"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24" name="Google Shape;124;p4"/>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4"/>
          <p:cNvSpPr txBox="1"/>
          <p:nvPr/>
        </p:nvSpPr>
        <p:spPr>
          <a:xfrm>
            <a:off x="1440873" y="488373"/>
            <a:ext cx="12954000" cy="1143000"/>
          </a:xfrm>
          <a:prstGeom prst="rect">
            <a:avLst/>
          </a:prstGeom>
          <a:noFill/>
          <a:ln>
            <a:noFill/>
          </a:ln>
        </p:spPr>
        <p:txBody>
          <a:bodyPr spcFirstLastPara="1" wrap="square" lIns="91425" tIns="45700" rIns="91425" bIns="45700" anchor="t" anchorCtr="0">
            <a:normAutofit/>
          </a:bodyPr>
          <a:lstStyle/>
          <a:p>
            <a:pPr lvl="0" algn="ctr">
              <a:buClr>
                <a:schemeClr val="dk1"/>
              </a:buClr>
              <a:buSzPts val="4500"/>
            </a:pPr>
            <a:r>
              <a:rPr lang="en-US" sz="4500" b="1" dirty="0" smtClean="0">
                <a:solidFill>
                  <a:schemeClr val="dk1"/>
                </a:solidFill>
                <a:latin typeface="Cambria"/>
                <a:ea typeface="Cambria"/>
                <a:cs typeface="Cambria"/>
                <a:sym typeface="Cambria"/>
              </a:rPr>
              <a:t>C-Scan Scheduling</a:t>
            </a:r>
            <a:endParaRPr lang="en-US" sz="4500" b="1" dirty="0" smtClean="0">
              <a:solidFill>
                <a:schemeClr val="dk1"/>
              </a:solidFill>
              <a:latin typeface="Cambria"/>
              <a:ea typeface="Cambria"/>
              <a:cs typeface="Cambria"/>
              <a:sym typeface="Cambria"/>
            </a:endParaRPr>
          </a:p>
        </p:txBody>
      </p:sp>
      <p:sp>
        <p:nvSpPr>
          <p:cNvPr id="7" name="Google Shape;113;p3"/>
          <p:cNvSpPr txBox="1"/>
          <p:nvPr/>
        </p:nvSpPr>
        <p:spPr>
          <a:xfrm>
            <a:off x="1097278" y="1245598"/>
            <a:ext cx="14813281" cy="8131158"/>
          </a:xfrm>
          <a:prstGeom prst="rect">
            <a:avLst/>
          </a:prstGeom>
          <a:noFill/>
          <a:ln>
            <a:noFill/>
          </a:ln>
        </p:spPr>
        <p:txBody>
          <a:bodyPr spcFirstLastPara="1" wrap="square" lIns="91425" tIns="45700" rIns="91425" bIns="45700" anchor="t" anchorCtr="0">
            <a:noAutofit/>
          </a:bodyPr>
          <a:lstStyle/>
          <a:p>
            <a:pPr lvl="0" algn="just">
              <a:lnSpc>
                <a:spcPct val="150000"/>
              </a:lnSpc>
              <a:buClr>
                <a:schemeClr val="tx1"/>
              </a:buClr>
              <a:buSzPts val="3500"/>
              <a:buFont typeface="Arial" pitchFamily="34" charset="0"/>
              <a:buChar char="•"/>
            </a:pPr>
            <a:r>
              <a:rPr lang="en-US" sz="3200" dirty="0" smtClean="0">
                <a:solidFill>
                  <a:schemeClr val="tx1"/>
                </a:solidFill>
                <a:latin typeface="Cambria"/>
                <a:ea typeface="Cambria"/>
                <a:cs typeface="Cambria"/>
                <a:sym typeface="Cambria"/>
              </a:rPr>
              <a:t> </a:t>
            </a:r>
            <a:r>
              <a:rPr lang="en-US" sz="3200" dirty="0" smtClean="0">
                <a:solidFill>
                  <a:schemeClr val="tx1"/>
                </a:solidFill>
                <a:latin typeface="Cambria"/>
                <a:ea typeface="Cambria"/>
                <a:cs typeface="Cambria"/>
                <a:sym typeface="Cambria"/>
              </a:rPr>
              <a:t>In </a:t>
            </a:r>
            <a:r>
              <a:rPr lang="en-US" sz="3200" dirty="0" smtClean="0">
                <a:solidFill>
                  <a:schemeClr val="tx1"/>
                </a:solidFill>
                <a:latin typeface="Cambria"/>
                <a:ea typeface="Cambria"/>
                <a:cs typeface="Cambria"/>
                <a:sym typeface="Cambria"/>
              </a:rPr>
              <a:t>the C-Scan all the Processes are Arranged by using Some Circular List</a:t>
            </a:r>
            <a:r>
              <a:rPr lang="en-US" sz="3200" dirty="0" smtClean="0">
                <a:solidFill>
                  <a:schemeClr val="tx1"/>
                </a:solidFill>
                <a:latin typeface="Cambria"/>
                <a:ea typeface="Cambria"/>
                <a:cs typeface="Cambria"/>
                <a:sym typeface="Cambria"/>
              </a:rPr>
              <a:t>.</a:t>
            </a:r>
          </a:p>
          <a:p>
            <a:pPr lvl="0" algn="just">
              <a:lnSpc>
                <a:spcPct val="150000"/>
              </a:lnSpc>
              <a:buClr>
                <a:schemeClr val="tx1"/>
              </a:buClr>
              <a:buSzPts val="3500"/>
              <a:buFont typeface="Arial" pitchFamily="34" charset="0"/>
              <a:buChar char="•"/>
            </a:pPr>
            <a:r>
              <a:rPr lang="en-US" sz="3200" dirty="0" smtClean="0">
                <a:solidFill>
                  <a:schemeClr val="tx1"/>
                </a:solidFill>
                <a:latin typeface="Cambria"/>
                <a:ea typeface="Cambria"/>
                <a:cs typeface="Cambria"/>
                <a:sym typeface="Cambria"/>
              </a:rPr>
              <a:t> </a:t>
            </a:r>
            <a:r>
              <a:rPr lang="en-US" sz="3200" dirty="0" smtClean="0">
                <a:solidFill>
                  <a:schemeClr val="tx1"/>
                </a:solidFill>
                <a:latin typeface="Cambria"/>
                <a:ea typeface="Cambria"/>
                <a:cs typeface="Cambria"/>
                <a:sym typeface="Cambria"/>
              </a:rPr>
              <a:t>Circular List is that in which there is no start and end point of the list means the End of the List is the Starting Point of the list. </a:t>
            </a:r>
            <a:endParaRPr lang="en-US" sz="3200" dirty="0" smtClean="0">
              <a:solidFill>
                <a:schemeClr val="tx1"/>
              </a:solidFill>
              <a:latin typeface="Cambria"/>
              <a:ea typeface="Cambria"/>
              <a:cs typeface="Cambria"/>
              <a:sym typeface="Cambria"/>
            </a:endParaRPr>
          </a:p>
          <a:p>
            <a:pPr lvl="0" algn="just">
              <a:lnSpc>
                <a:spcPct val="150000"/>
              </a:lnSpc>
              <a:buClr>
                <a:schemeClr val="tx1"/>
              </a:buClr>
              <a:buSzPts val="3500"/>
              <a:buFont typeface="Arial" pitchFamily="34" charset="0"/>
              <a:buChar char="•"/>
            </a:pPr>
            <a:r>
              <a:rPr lang="en-US" sz="3200" dirty="0" smtClean="0">
                <a:solidFill>
                  <a:schemeClr val="tx1"/>
                </a:solidFill>
                <a:latin typeface="Cambria"/>
                <a:ea typeface="Cambria"/>
                <a:cs typeface="Cambria"/>
                <a:sym typeface="Cambria"/>
              </a:rPr>
              <a:t>In </a:t>
            </a:r>
            <a:r>
              <a:rPr lang="en-US" sz="3200" dirty="0" smtClean="0">
                <a:solidFill>
                  <a:schemeClr val="tx1"/>
                </a:solidFill>
                <a:latin typeface="Cambria"/>
                <a:ea typeface="Cambria"/>
                <a:cs typeface="Cambria"/>
                <a:sym typeface="Cambria"/>
              </a:rPr>
              <a:t>the C-Scan Scheduling the CPU will search for the Process from Start to end and if an End has Found then this again start from the Starting Process</a:t>
            </a:r>
            <a:r>
              <a:rPr lang="en-US" sz="3200" dirty="0" smtClean="0">
                <a:solidFill>
                  <a:schemeClr val="tx1"/>
                </a:solidFill>
                <a:latin typeface="Cambria"/>
                <a:ea typeface="Cambria"/>
                <a:cs typeface="Cambria"/>
                <a:sym typeface="Cambria"/>
              </a:rPr>
              <a:t>.</a:t>
            </a:r>
          </a:p>
          <a:p>
            <a:pPr lvl="0" algn="just">
              <a:lnSpc>
                <a:spcPct val="150000"/>
              </a:lnSpc>
              <a:buClr>
                <a:schemeClr val="tx1"/>
              </a:buClr>
              <a:buSzPts val="3500"/>
              <a:buFont typeface="Arial" pitchFamily="34" charset="0"/>
              <a:buChar char="•"/>
            </a:pPr>
            <a:r>
              <a:rPr lang="en-US" sz="3200" dirty="0" smtClean="0">
                <a:solidFill>
                  <a:schemeClr val="tx1"/>
                </a:solidFill>
                <a:latin typeface="Cambria"/>
                <a:ea typeface="Cambria"/>
                <a:cs typeface="Cambria"/>
                <a:sym typeface="Cambria"/>
              </a:rPr>
              <a:t> </a:t>
            </a:r>
            <a:r>
              <a:rPr lang="en-US" sz="3200" dirty="0" smtClean="0">
                <a:solidFill>
                  <a:schemeClr val="tx1"/>
                </a:solidFill>
                <a:latin typeface="Cambria"/>
                <a:ea typeface="Cambria"/>
                <a:cs typeface="Cambria"/>
                <a:sym typeface="Cambria"/>
              </a:rPr>
              <a:t>Because Many Times When a CPU is executing the processes then may a user wants to enter some data means a user wants to enter Some data So that at that Situation the CPU will Again Execute that Process after the Input Operation. </a:t>
            </a:r>
            <a:endParaRPr lang="en-US" sz="3200" dirty="0" smtClean="0">
              <a:solidFill>
                <a:schemeClr val="tx1"/>
              </a:solidFill>
              <a:latin typeface="Cambria"/>
              <a:ea typeface="Cambria"/>
              <a:cs typeface="Cambria"/>
              <a:sym typeface="Cambria"/>
            </a:endParaRPr>
          </a:p>
          <a:p>
            <a:pPr lvl="0" algn="just">
              <a:lnSpc>
                <a:spcPct val="150000"/>
              </a:lnSpc>
              <a:buClr>
                <a:schemeClr val="tx1"/>
              </a:buClr>
              <a:buSzPts val="3500"/>
              <a:buFont typeface="Arial" pitchFamily="34" charset="0"/>
              <a:buChar char="•"/>
            </a:pPr>
            <a:r>
              <a:rPr lang="en-US" sz="3200" dirty="0" smtClean="0">
                <a:solidFill>
                  <a:schemeClr val="tx1"/>
                </a:solidFill>
                <a:latin typeface="Cambria"/>
                <a:ea typeface="Cambria"/>
                <a:cs typeface="Cambria"/>
                <a:sym typeface="Cambria"/>
              </a:rPr>
              <a:t>So </a:t>
            </a:r>
            <a:r>
              <a:rPr lang="en-US" sz="3200" dirty="0" smtClean="0">
                <a:solidFill>
                  <a:schemeClr val="tx1"/>
                </a:solidFill>
                <a:latin typeface="Cambria"/>
                <a:ea typeface="Cambria"/>
                <a:cs typeface="Cambria"/>
                <a:sym typeface="Cambria"/>
              </a:rPr>
              <a:t>that C-Scan Scheduling is used for Processing Same Processes again and Again.</a:t>
            </a:r>
            <a:endParaRPr lang="en-US" sz="3200" dirty="0" smtClean="0">
              <a:solidFill>
                <a:schemeClr val="tx1"/>
              </a:solidFill>
              <a:latin typeface="Cambria"/>
              <a:ea typeface="Cambria"/>
              <a:cs typeface="Cambria"/>
              <a:sym typeface="Cambri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0" name="Freeform 3"/>
          <p:cNvSpPr/>
          <p:nvPr/>
        </p:nvSpPr>
        <p:spPr>
          <a:xfrm>
            <a:off x="7395793" y="9594499"/>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12" name="Google Shape;112;p3"/>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3"/>
          <p:cNvSpPr txBox="1"/>
          <p:nvPr/>
        </p:nvSpPr>
        <p:spPr>
          <a:xfrm>
            <a:off x="1346662" y="1544856"/>
            <a:ext cx="13716000" cy="7881777"/>
          </a:xfrm>
          <a:prstGeom prst="rect">
            <a:avLst/>
          </a:prstGeom>
          <a:noFill/>
          <a:ln>
            <a:noFill/>
          </a:ln>
        </p:spPr>
        <p:txBody>
          <a:bodyPr spcFirstLastPara="1" wrap="square" lIns="91425" tIns="45700" rIns="91425" bIns="45700" anchor="t" anchorCtr="0">
            <a:noAutofit/>
          </a:bodyPr>
          <a:lstStyle/>
          <a:p>
            <a:pPr lvl="0" algn="just">
              <a:lnSpc>
                <a:spcPct val="200000"/>
              </a:lnSpc>
              <a:buClr>
                <a:schemeClr val="tx1"/>
              </a:buClr>
              <a:buSzPts val="3500"/>
              <a:buFont typeface="Arial" pitchFamily="34" charset="0"/>
              <a:buChar char="•"/>
            </a:pPr>
            <a:r>
              <a:rPr lang="en-US" sz="3600" dirty="0" smtClean="0">
                <a:latin typeface="Book Antiqua" pitchFamily="18" charset="0"/>
              </a:rPr>
              <a:t>In </a:t>
            </a:r>
            <a:r>
              <a:rPr lang="en-US" sz="3600" dirty="0" smtClean="0">
                <a:latin typeface="Book Antiqua" pitchFamily="18" charset="0"/>
              </a:rPr>
              <a:t>the Look Scheduling the CPU Scans the List from Starting to End of the Disk in which the various Processes are Running and in the Look Scheduling the CPU will Scan the Entire Disk from one End to the Second end.</a:t>
            </a:r>
            <a:endParaRPr lang="en-US" sz="3500" dirty="0" smtClean="0">
              <a:solidFill>
                <a:schemeClr val="dk1"/>
              </a:solidFill>
              <a:latin typeface="Book Antiqua" pitchFamily="18" charset="0"/>
              <a:ea typeface="Cambria"/>
              <a:cs typeface="Cambria"/>
              <a:sym typeface="Cambria"/>
            </a:endParaRPr>
          </a:p>
        </p:txBody>
      </p:sp>
      <p:sp>
        <p:nvSpPr>
          <p:cNvPr id="115" name="Google Shape;115;p3"/>
          <p:cNvSpPr txBox="1"/>
          <p:nvPr/>
        </p:nvSpPr>
        <p:spPr>
          <a:xfrm>
            <a:off x="2166731" y="333022"/>
            <a:ext cx="13563601" cy="1143000"/>
          </a:xfrm>
          <a:prstGeom prst="rect">
            <a:avLst/>
          </a:prstGeom>
          <a:noFill/>
          <a:ln>
            <a:noFill/>
          </a:ln>
        </p:spPr>
        <p:txBody>
          <a:bodyPr spcFirstLastPara="1" wrap="square" lIns="91425" tIns="45700" rIns="91425" bIns="45700" anchor="ctr" anchorCtr="0">
            <a:normAutofit/>
          </a:bodyPr>
          <a:lstStyle/>
          <a:p>
            <a:pPr algn="ctr">
              <a:lnSpc>
                <a:spcPct val="90000"/>
              </a:lnSpc>
              <a:buClr>
                <a:schemeClr val="dk1"/>
              </a:buClr>
              <a:buSzPts val="3825"/>
            </a:pPr>
            <a:r>
              <a:rPr lang="en-US" sz="3825" b="1" i="0" u="none" strike="noStrike" cap="none" dirty="0">
                <a:solidFill>
                  <a:schemeClr val="dk1"/>
                </a:solidFill>
                <a:latin typeface="Cambria"/>
                <a:ea typeface="Cambria"/>
                <a:cs typeface="Cambria"/>
                <a:sym typeface="Cambria"/>
              </a:rPr>
              <a:t> </a:t>
            </a:r>
            <a:r>
              <a:rPr lang="en-US" sz="4000" b="1" dirty="0" smtClean="0"/>
              <a:t>Look Scheduling</a:t>
            </a:r>
            <a:endParaRPr lang="en-US" sz="4800" b="1"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22"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24" name="Google Shape;124;p4"/>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4"/>
          <p:cNvSpPr txBox="1"/>
          <p:nvPr/>
        </p:nvSpPr>
        <p:spPr>
          <a:xfrm>
            <a:off x="1856509" y="538250"/>
            <a:ext cx="12954000" cy="1143000"/>
          </a:xfrm>
          <a:prstGeom prst="rect">
            <a:avLst/>
          </a:prstGeom>
          <a:noFill/>
          <a:ln>
            <a:noFill/>
          </a:ln>
        </p:spPr>
        <p:txBody>
          <a:bodyPr spcFirstLastPara="1" wrap="square" lIns="91425" tIns="45700" rIns="91425" bIns="45700" anchor="t" anchorCtr="0">
            <a:normAutofit/>
          </a:bodyPr>
          <a:lstStyle/>
          <a:p>
            <a:pPr lvl="0" algn="ctr">
              <a:buClr>
                <a:schemeClr val="dk1"/>
              </a:buClr>
              <a:buSzPts val="4500"/>
            </a:pPr>
            <a:r>
              <a:rPr lang="en-US" sz="4500" b="1" dirty="0" smtClean="0">
                <a:solidFill>
                  <a:schemeClr val="dk1"/>
                </a:solidFill>
                <a:latin typeface="Cambria"/>
                <a:ea typeface="Cambria"/>
                <a:cs typeface="Cambria"/>
                <a:sym typeface="Cambria"/>
              </a:rPr>
              <a:t>Round </a:t>
            </a:r>
            <a:r>
              <a:rPr lang="en-US" sz="4500" b="1" dirty="0" smtClean="0">
                <a:solidFill>
                  <a:schemeClr val="dk1"/>
                </a:solidFill>
                <a:latin typeface="Cambria"/>
                <a:ea typeface="Cambria"/>
                <a:cs typeface="Cambria"/>
                <a:sym typeface="Cambria"/>
              </a:rPr>
              <a:t>Robin</a:t>
            </a:r>
            <a:endParaRPr lang="en-US" sz="4500" b="1" dirty="0" smtClean="0">
              <a:solidFill>
                <a:schemeClr val="dk1"/>
              </a:solidFill>
              <a:latin typeface="Cambria"/>
              <a:ea typeface="Cambria"/>
              <a:cs typeface="Cambria"/>
              <a:sym typeface="Cambria"/>
            </a:endParaRPr>
          </a:p>
        </p:txBody>
      </p:sp>
      <p:sp>
        <p:nvSpPr>
          <p:cNvPr id="8" name="Google Shape;102;p2"/>
          <p:cNvSpPr/>
          <p:nvPr/>
        </p:nvSpPr>
        <p:spPr>
          <a:xfrm>
            <a:off x="1066799" y="1561575"/>
            <a:ext cx="15990917" cy="7155765"/>
          </a:xfrm>
          <a:prstGeom prst="rect">
            <a:avLst/>
          </a:prstGeom>
          <a:noFill/>
          <a:ln>
            <a:noFill/>
          </a:ln>
        </p:spPr>
        <p:txBody>
          <a:bodyPr spcFirstLastPara="1" wrap="square" lIns="91425" tIns="45700" rIns="91425" bIns="45700" anchor="t" anchorCtr="0">
            <a:spAutoFit/>
          </a:bodyPr>
          <a:lstStyle/>
          <a:p>
            <a:pPr marL="514350" lvl="0" indent="-514350" algn="just">
              <a:lnSpc>
                <a:spcPct val="150000"/>
              </a:lnSpc>
              <a:buClr>
                <a:schemeClr val="dk1"/>
              </a:buClr>
              <a:buSzPts val="3400"/>
              <a:buFont typeface="Arial" pitchFamily="34" charset="0"/>
              <a:buChar char="•"/>
            </a:pPr>
            <a:r>
              <a:rPr lang="en-US" sz="3400" dirty="0" smtClean="0">
                <a:solidFill>
                  <a:schemeClr val="tx1"/>
                </a:solidFill>
                <a:latin typeface="Cambria"/>
                <a:ea typeface="Cambria"/>
                <a:cs typeface="Cambria"/>
                <a:sym typeface="Cambria"/>
              </a:rPr>
              <a:t>In </a:t>
            </a:r>
            <a:r>
              <a:rPr lang="en-US" sz="3400" dirty="0" smtClean="0">
                <a:solidFill>
                  <a:schemeClr val="tx1"/>
                </a:solidFill>
                <a:latin typeface="Cambria"/>
                <a:ea typeface="Cambria"/>
                <a:cs typeface="Cambria"/>
                <a:sym typeface="Cambria"/>
              </a:rPr>
              <a:t>the Round Robin Scheduling the Time of CPU is divided into the Equal Numbers which is also called as Quantum Time. </a:t>
            </a:r>
            <a:endParaRPr lang="en-US" sz="3400" dirty="0" smtClean="0">
              <a:solidFill>
                <a:schemeClr val="tx1"/>
              </a:solidFill>
              <a:latin typeface="Cambria"/>
              <a:ea typeface="Cambria"/>
              <a:cs typeface="Cambria"/>
              <a:sym typeface="Cambria"/>
            </a:endParaRPr>
          </a:p>
          <a:p>
            <a:pPr marL="514350" lvl="0" indent="-514350" algn="just">
              <a:lnSpc>
                <a:spcPct val="150000"/>
              </a:lnSpc>
              <a:buClr>
                <a:schemeClr val="dk1"/>
              </a:buClr>
              <a:buSzPts val="3400"/>
              <a:buFont typeface="Arial" pitchFamily="34" charset="0"/>
              <a:buChar char="•"/>
            </a:pPr>
            <a:r>
              <a:rPr lang="en-US" sz="3400" dirty="0" smtClean="0">
                <a:solidFill>
                  <a:schemeClr val="tx1"/>
                </a:solidFill>
                <a:latin typeface="Cambria"/>
                <a:ea typeface="Cambria"/>
                <a:cs typeface="Cambria"/>
                <a:sym typeface="Cambria"/>
              </a:rPr>
              <a:t>Each </a:t>
            </a:r>
            <a:r>
              <a:rPr lang="en-US" sz="3400" dirty="0" smtClean="0">
                <a:solidFill>
                  <a:schemeClr val="tx1"/>
                </a:solidFill>
                <a:latin typeface="Cambria"/>
                <a:ea typeface="Cambria"/>
                <a:cs typeface="Cambria"/>
                <a:sym typeface="Cambria"/>
              </a:rPr>
              <a:t>Process which is Request for Execution will Consumes the Equal Number of Times of the CPU and after the Quantum Time of First Process, the CPU will automatically goes to the Next Process. </a:t>
            </a:r>
            <a:endParaRPr lang="en-US" sz="3400" dirty="0" smtClean="0">
              <a:solidFill>
                <a:schemeClr val="tx1"/>
              </a:solidFill>
              <a:latin typeface="Cambria"/>
              <a:ea typeface="Cambria"/>
              <a:cs typeface="Cambria"/>
              <a:sym typeface="Cambria"/>
            </a:endParaRPr>
          </a:p>
          <a:p>
            <a:pPr marL="514350" lvl="0" indent="-514350" algn="just">
              <a:lnSpc>
                <a:spcPct val="150000"/>
              </a:lnSpc>
              <a:buClr>
                <a:schemeClr val="dk1"/>
              </a:buClr>
              <a:buSzPts val="3400"/>
              <a:buFont typeface="Arial" pitchFamily="34" charset="0"/>
              <a:buChar char="•"/>
            </a:pPr>
            <a:r>
              <a:rPr lang="en-US" sz="3400" dirty="0" smtClean="0">
                <a:solidFill>
                  <a:schemeClr val="tx1"/>
                </a:solidFill>
                <a:latin typeface="Cambria"/>
                <a:ea typeface="Cambria"/>
                <a:cs typeface="Cambria"/>
                <a:sym typeface="Cambria"/>
              </a:rPr>
              <a:t>But </a:t>
            </a:r>
            <a:r>
              <a:rPr lang="en-US" sz="3400" dirty="0" smtClean="0">
                <a:solidFill>
                  <a:schemeClr val="tx1"/>
                </a:solidFill>
                <a:latin typeface="Cambria"/>
                <a:ea typeface="Cambria"/>
                <a:cs typeface="Cambria"/>
                <a:sym typeface="Cambria"/>
              </a:rPr>
              <a:t>the Main Problem is that after the Completion of the Process the Time Will also be Consumed by the Process. </a:t>
            </a:r>
            <a:endParaRPr lang="en-US" sz="3400" dirty="0" smtClean="0">
              <a:solidFill>
                <a:schemeClr val="tx1"/>
              </a:solidFill>
              <a:latin typeface="Cambria"/>
              <a:ea typeface="Cambria"/>
              <a:cs typeface="Cambria"/>
              <a:sym typeface="Cambria"/>
            </a:endParaRPr>
          </a:p>
          <a:p>
            <a:pPr marL="514350" lvl="0" indent="-514350" algn="just">
              <a:lnSpc>
                <a:spcPct val="150000"/>
              </a:lnSpc>
              <a:buClr>
                <a:schemeClr val="dk1"/>
              </a:buClr>
              <a:buSzPts val="3400"/>
              <a:buFont typeface="Arial" pitchFamily="34" charset="0"/>
              <a:buChar char="•"/>
            </a:pPr>
            <a:r>
              <a:rPr lang="en-US" sz="3400" dirty="0" smtClean="0">
                <a:solidFill>
                  <a:schemeClr val="tx1"/>
                </a:solidFill>
                <a:latin typeface="Cambria"/>
                <a:ea typeface="Cambria"/>
                <a:cs typeface="Cambria"/>
                <a:sym typeface="Cambria"/>
              </a:rPr>
              <a:t>Means </a:t>
            </a:r>
            <a:r>
              <a:rPr lang="en-US" sz="3400" dirty="0" smtClean="0">
                <a:solidFill>
                  <a:schemeClr val="tx1"/>
                </a:solidFill>
                <a:latin typeface="Cambria"/>
                <a:ea typeface="Cambria"/>
                <a:cs typeface="Cambria"/>
                <a:sym typeface="Cambria"/>
              </a:rPr>
              <a:t>if a Process either or not have Some Operations To perform the Time of CPU will also be Consume by the CPU , So this is the Wastage of the Time of the CPU.</a:t>
            </a:r>
            <a:endParaRPr lang="en-US" sz="3400" dirty="0" smtClean="0">
              <a:solidFill>
                <a:schemeClr val="tx1"/>
              </a:solidFill>
              <a:latin typeface="Cambria"/>
              <a:ea typeface="Cambria"/>
              <a:cs typeface="Cambria"/>
              <a:sym typeface="Cambria"/>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TotalTime>
  <Words>770</Words>
  <Application>Microsoft Office PowerPoint</Application>
  <PresentationFormat>Custom</PresentationFormat>
  <Paragraphs>71</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Bsc_GCD</cp:lastModifiedBy>
  <cp:revision>46</cp:revision>
  <dcterms:created xsi:type="dcterms:W3CDTF">2006-08-16T00:00:00Z</dcterms:created>
  <dcterms:modified xsi:type="dcterms:W3CDTF">2023-03-29T06:37:40Z</dcterms:modified>
</cp:coreProperties>
</file>